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0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1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2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13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14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15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16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17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18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notesSlides/notesSlide19.xml" ContentType="application/vnd.openxmlformats-officedocument.presentationml.notesSlide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1"/>
  </p:notesMasterIdLst>
  <p:sldIdLst>
    <p:sldId id="277" r:id="rId2"/>
    <p:sldId id="272" r:id="rId3"/>
    <p:sldId id="304" r:id="rId4"/>
    <p:sldId id="330" r:id="rId5"/>
    <p:sldId id="306" r:id="rId6"/>
    <p:sldId id="335" r:id="rId7"/>
    <p:sldId id="305" r:id="rId8"/>
    <p:sldId id="310" r:id="rId9"/>
    <p:sldId id="312" r:id="rId10"/>
    <p:sldId id="316" r:id="rId11"/>
    <p:sldId id="327" r:id="rId12"/>
    <p:sldId id="331" r:id="rId13"/>
    <p:sldId id="332" r:id="rId14"/>
    <p:sldId id="336" r:id="rId15"/>
    <p:sldId id="334" r:id="rId16"/>
    <p:sldId id="338" r:id="rId17"/>
    <p:sldId id="343" r:id="rId18"/>
    <p:sldId id="342" r:id="rId19"/>
    <p:sldId id="298" r:id="rId2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88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ata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iagrams/_rels/data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iagrams/_rels/data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image" Target="../media/image29.png"/></Relationships>
</file>

<file path=ppt/diagrams/_rels/data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iagrams/_rels/data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iagrams/_rels/data3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rawing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rawing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iagrams/_rels/drawing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iagrams/_rels/drawing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image" Target="../media/image29.png"/></Relationships>
</file>

<file path=ppt/diagrams/_rels/drawing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iagrams/_rels/drawing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iagrams/_rels/drawing3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739AD-45A7-4BE3-9F75-76369D82FC81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22EA8DED-0DC9-459A-9E70-09786B4CCEAD}">
      <dgm:prSet phldrT="[Texte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/>
            <a:t>Why send failed, non litigious components to FA? </a:t>
          </a:r>
          <a:endParaRPr lang="en-US" noProof="0" dirty="0"/>
        </a:p>
      </dgm:t>
    </dgm:pt>
    <dgm:pt modelId="{7554341C-4DCE-4D71-BF2D-B17B5B92BE17}" type="parTrans" cxnId="{ED9248EB-94A9-4999-8A70-9F0E9F36D124}">
      <dgm:prSet/>
      <dgm:spPr/>
      <dgm:t>
        <a:bodyPr/>
        <a:lstStyle/>
        <a:p>
          <a:endParaRPr lang="fr-BE" noProof="0"/>
        </a:p>
      </dgm:t>
    </dgm:pt>
    <dgm:pt modelId="{35E301F9-B169-437D-ADB0-54DF7645E7A1}" type="sibTrans" cxnId="{ED9248EB-94A9-4999-8A70-9F0E9F36D124}">
      <dgm:prSet/>
      <dgm:spPr/>
      <dgm:t>
        <a:bodyPr/>
        <a:lstStyle/>
        <a:p>
          <a:endParaRPr lang="fr-BE" noProof="0"/>
        </a:p>
      </dgm:t>
    </dgm:pt>
    <dgm:pt modelId="{F152E066-F2E5-49ED-A05F-8CF335683C00}">
      <dgm:prSet phldrT="[Texte]"/>
      <dgm:spPr/>
      <dgm:t>
        <a:bodyPr/>
        <a:lstStyle/>
        <a:p>
          <a:r>
            <a:rPr lang="en-GB" dirty="0"/>
            <a:t>To avoid any further occurrences</a:t>
          </a:r>
          <a:endParaRPr lang="fr-BE" noProof="0" dirty="0"/>
        </a:p>
      </dgm:t>
    </dgm:pt>
    <dgm:pt modelId="{3A38A54F-2C10-46D1-AC38-96766D753EF5}" type="parTrans" cxnId="{FB4F13CF-30D9-472A-AEAD-7AA9F1B6C604}">
      <dgm:prSet/>
      <dgm:spPr/>
      <dgm:t>
        <a:bodyPr/>
        <a:lstStyle/>
        <a:p>
          <a:endParaRPr lang="fr-FR"/>
        </a:p>
      </dgm:t>
    </dgm:pt>
    <dgm:pt modelId="{9566E682-9C5A-4C24-9189-0A0B05B6BD27}" type="sibTrans" cxnId="{FB4F13CF-30D9-472A-AEAD-7AA9F1B6C604}">
      <dgm:prSet/>
      <dgm:spPr/>
      <dgm:t>
        <a:bodyPr/>
        <a:lstStyle/>
        <a:p>
          <a:endParaRPr lang="fr-FR"/>
        </a:p>
      </dgm:t>
    </dgm:pt>
    <dgm:pt modelId="{1A4C3FDC-6B0E-4C2F-814D-CE25DC3880FF}">
      <dgm:prSet phldrT="[Texte]"/>
      <dgm:spPr/>
      <dgm:t>
        <a:bodyPr/>
        <a:lstStyle/>
        <a:p>
          <a:r>
            <a:rPr lang="en-GB" dirty="0"/>
            <a:t>Aim: understand the origins of failure</a:t>
          </a:r>
          <a:endParaRPr lang="fr-BE" noProof="0" dirty="0"/>
        </a:p>
      </dgm:t>
    </dgm:pt>
    <dgm:pt modelId="{F42F60BA-E4C4-453E-BAE1-432C10D2E7C1}" type="sibTrans" cxnId="{1216AD12-BD64-442F-B7AF-C83825CB4BDF}">
      <dgm:prSet/>
      <dgm:spPr/>
      <dgm:t>
        <a:bodyPr/>
        <a:lstStyle/>
        <a:p>
          <a:endParaRPr lang="fr-FR"/>
        </a:p>
      </dgm:t>
    </dgm:pt>
    <dgm:pt modelId="{16A61C03-C326-49A5-93A3-4D3AC696E877}" type="parTrans" cxnId="{1216AD12-BD64-442F-B7AF-C83825CB4BDF}">
      <dgm:prSet/>
      <dgm:spPr/>
      <dgm:t>
        <a:bodyPr/>
        <a:lstStyle/>
        <a:p>
          <a:endParaRPr lang="fr-FR"/>
        </a:p>
      </dgm:t>
    </dgm:pt>
    <dgm:pt modelId="{363A59F9-CED5-410D-8113-CF0536649F23}">
      <dgm:prSet phldrT="[Texte]"/>
      <dgm:spPr/>
      <dgm:t>
        <a:bodyPr/>
        <a:lstStyle/>
        <a:p>
          <a:r>
            <a:rPr lang="en-GB" dirty="0"/>
            <a:t>Failed sent parts to laboratories</a:t>
          </a:r>
          <a:endParaRPr lang="fr-BE" noProof="0" dirty="0"/>
        </a:p>
      </dgm:t>
    </dgm:pt>
    <dgm:pt modelId="{4BC8EF31-7C7F-42C3-B491-32389FC00004}" type="parTrans" cxnId="{318A0098-07D3-421F-A4E9-7EDC14622ED4}">
      <dgm:prSet/>
      <dgm:spPr/>
      <dgm:t>
        <a:bodyPr/>
        <a:lstStyle/>
        <a:p>
          <a:endParaRPr lang="fr-FR"/>
        </a:p>
      </dgm:t>
    </dgm:pt>
    <dgm:pt modelId="{ED1734D8-F860-4692-BA61-ADCE26C746E2}" type="sibTrans" cxnId="{318A0098-07D3-421F-A4E9-7EDC14622ED4}">
      <dgm:prSet/>
      <dgm:spPr/>
      <dgm:t>
        <a:bodyPr/>
        <a:lstStyle/>
        <a:p>
          <a:endParaRPr lang="fr-FR"/>
        </a:p>
      </dgm:t>
    </dgm:pt>
    <dgm:pt modelId="{8D24F217-83E5-4EA0-A300-0FA8D42C0124}" type="pres">
      <dgm:prSet presAssocID="{95E739AD-45A7-4BE3-9F75-76369D82FC81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52583F46-4F65-4D38-8AA9-5DC30474F6A9}" type="pres">
      <dgm:prSet presAssocID="{95E739AD-45A7-4BE3-9F75-76369D82FC81}" presName="outerBox" presStyleCnt="0"/>
      <dgm:spPr/>
    </dgm:pt>
    <dgm:pt modelId="{2761BD83-1849-4D70-A89C-E93476B98978}" type="pres">
      <dgm:prSet presAssocID="{95E739AD-45A7-4BE3-9F75-76369D82FC81}" presName="outerBoxParent" presStyleLbl="node1" presStyleIdx="0" presStyleCnt="1"/>
      <dgm:spPr/>
    </dgm:pt>
    <dgm:pt modelId="{5C2CF304-B964-4A26-AD01-3C46655E9691}" type="pres">
      <dgm:prSet presAssocID="{95E739AD-45A7-4BE3-9F75-76369D82FC81}" presName="outerBoxChildren" presStyleCnt="0"/>
      <dgm:spPr/>
    </dgm:pt>
    <dgm:pt modelId="{DC4FACD2-0761-430E-AC88-A6E172FA36FE}" type="pres">
      <dgm:prSet presAssocID="{1A4C3FDC-6B0E-4C2F-814D-CE25DC3880FF}" presName="oChild" presStyleLbl="fgAcc1" presStyleIdx="0" presStyleCnt="3">
        <dgm:presLayoutVars>
          <dgm:bulletEnabled val="1"/>
        </dgm:presLayoutVars>
      </dgm:prSet>
      <dgm:spPr/>
    </dgm:pt>
    <dgm:pt modelId="{4B667F63-4781-4392-B3E3-AB704E9D9B88}" type="pres">
      <dgm:prSet presAssocID="{F42F60BA-E4C4-453E-BAE1-432C10D2E7C1}" presName="outerSibTrans" presStyleCnt="0"/>
      <dgm:spPr/>
    </dgm:pt>
    <dgm:pt modelId="{33681BA4-5724-4FB8-A674-4CCA92FA9B61}" type="pres">
      <dgm:prSet presAssocID="{F152E066-F2E5-49ED-A05F-8CF335683C00}" presName="oChild" presStyleLbl="fgAcc1" presStyleIdx="1" presStyleCnt="3">
        <dgm:presLayoutVars>
          <dgm:bulletEnabled val="1"/>
        </dgm:presLayoutVars>
      </dgm:prSet>
      <dgm:spPr/>
    </dgm:pt>
    <dgm:pt modelId="{F24C4759-EC21-461A-8EAA-696766C08FF8}" type="pres">
      <dgm:prSet presAssocID="{9566E682-9C5A-4C24-9189-0A0B05B6BD27}" presName="outerSibTrans" presStyleCnt="0"/>
      <dgm:spPr/>
    </dgm:pt>
    <dgm:pt modelId="{C3D428F2-35AE-4D67-8F5F-9104F82D8FF1}" type="pres">
      <dgm:prSet presAssocID="{363A59F9-CED5-410D-8113-CF0536649F23}" presName="oChild" presStyleLbl="fgAcc1" presStyleIdx="2" presStyleCnt="3">
        <dgm:presLayoutVars>
          <dgm:bulletEnabled val="1"/>
        </dgm:presLayoutVars>
      </dgm:prSet>
      <dgm:spPr/>
    </dgm:pt>
  </dgm:ptLst>
  <dgm:cxnLst>
    <dgm:cxn modelId="{1216AD12-BD64-442F-B7AF-C83825CB4BDF}" srcId="{22EA8DED-0DC9-459A-9E70-09786B4CCEAD}" destId="{1A4C3FDC-6B0E-4C2F-814D-CE25DC3880FF}" srcOrd="0" destOrd="0" parTransId="{16A61C03-C326-49A5-93A3-4D3AC696E877}" sibTransId="{F42F60BA-E4C4-453E-BAE1-432C10D2E7C1}"/>
    <dgm:cxn modelId="{3988085E-E773-4184-BB83-2C832C14856F}" type="presOf" srcId="{363A59F9-CED5-410D-8113-CF0536649F23}" destId="{C3D428F2-35AE-4D67-8F5F-9104F82D8FF1}" srcOrd="0" destOrd="0" presId="urn:microsoft.com/office/officeart/2005/8/layout/target2"/>
    <dgm:cxn modelId="{3281DD71-C719-43D9-B94E-DB251031B588}" type="presOf" srcId="{22EA8DED-0DC9-459A-9E70-09786B4CCEAD}" destId="{2761BD83-1849-4D70-A89C-E93476B98978}" srcOrd="0" destOrd="0" presId="urn:microsoft.com/office/officeart/2005/8/layout/target2"/>
    <dgm:cxn modelId="{85745278-4212-4FC9-A8A8-9A129335FA46}" type="presOf" srcId="{95E739AD-45A7-4BE3-9F75-76369D82FC81}" destId="{8D24F217-83E5-4EA0-A300-0FA8D42C0124}" srcOrd="0" destOrd="0" presId="urn:microsoft.com/office/officeart/2005/8/layout/target2"/>
    <dgm:cxn modelId="{318A0098-07D3-421F-A4E9-7EDC14622ED4}" srcId="{22EA8DED-0DC9-459A-9E70-09786B4CCEAD}" destId="{363A59F9-CED5-410D-8113-CF0536649F23}" srcOrd="2" destOrd="0" parTransId="{4BC8EF31-7C7F-42C3-B491-32389FC00004}" sibTransId="{ED1734D8-F860-4692-BA61-ADCE26C746E2}"/>
    <dgm:cxn modelId="{9EFCA09B-8263-4D93-8796-D076EF5860B7}" type="presOf" srcId="{F152E066-F2E5-49ED-A05F-8CF335683C00}" destId="{33681BA4-5724-4FB8-A674-4CCA92FA9B61}" srcOrd="0" destOrd="0" presId="urn:microsoft.com/office/officeart/2005/8/layout/target2"/>
    <dgm:cxn modelId="{A6FB6CA1-B505-4757-B238-A8B5273F24BE}" type="presOf" srcId="{1A4C3FDC-6B0E-4C2F-814D-CE25DC3880FF}" destId="{DC4FACD2-0761-430E-AC88-A6E172FA36FE}" srcOrd="0" destOrd="0" presId="urn:microsoft.com/office/officeart/2005/8/layout/target2"/>
    <dgm:cxn modelId="{FB4F13CF-30D9-472A-AEAD-7AA9F1B6C604}" srcId="{22EA8DED-0DC9-459A-9E70-09786B4CCEAD}" destId="{F152E066-F2E5-49ED-A05F-8CF335683C00}" srcOrd="1" destOrd="0" parTransId="{3A38A54F-2C10-46D1-AC38-96766D753EF5}" sibTransId="{9566E682-9C5A-4C24-9189-0A0B05B6BD27}"/>
    <dgm:cxn modelId="{ED9248EB-94A9-4999-8A70-9F0E9F36D124}" srcId="{95E739AD-45A7-4BE3-9F75-76369D82FC81}" destId="{22EA8DED-0DC9-459A-9E70-09786B4CCEAD}" srcOrd="0" destOrd="0" parTransId="{7554341C-4DCE-4D71-BF2D-B17B5B92BE17}" sibTransId="{35E301F9-B169-437D-ADB0-54DF7645E7A1}"/>
    <dgm:cxn modelId="{3F2BF4F1-D62A-4D86-A87F-E116F1D397A1}" type="presParOf" srcId="{8D24F217-83E5-4EA0-A300-0FA8D42C0124}" destId="{52583F46-4F65-4D38-8AA9-5DC30474F6A9}" srcOrd="0" destOrd="0" presId="urn:microsoft.com/office/officeart/2005/8/layout/target2"/>
    <dgm:cxn modelId="{8C0D60D3-D650-422C-A28F-65FB00624E46}" type="presParOf" srcId="{52583F46-4F65-4D38-8AA9-5DC30474F6A9}" destId="{2761BD83-1849-4D70-A89C-E93476B98978}" srcOrd="0" destOrd="0" presId="urn:microsoft.com/office/officeart/2005/8/layout/target2"/>
    <dgm:cxn modelId="{5A1260C7-663C-409B-86BA-560A7240D990}" type="presParOf" srcId="{52583F46-4F65-4D38-8AA9-5DC30474F6A9}" destId="{5C2CF304-B964-4A26-AD01-3C46655E9691}" srcOrd="1" destOrd="0" presId="urn:microsoft.com/office/officeart/2005/8/layout/target2"/>
    <dgm:cxn modelId="{44269F61-7848-4F9E-A3F4-6FAC368A9689}" type="presParOf" srcId="{5C2CF304-B964-4A26-AD01-3C46655E9691}" destId="{DC4FACD2-0761-430E-AC88-A6E172FA36FE}" srcOrd="0" destOrd="0" presId="urn:microsoft.com/office/officeart/2005/8/layout/target2"/>
    <dgm:cxn modelId="{23CC789D-7D09-4886-97F0-702BE02A6449}" type="presParOf" srcId="{5C2CF304-B964-4A26-AD01-3C46655E9691}" destId="{4B667F63-4781-4392-B3E3-AB704E9D9B88}" srcOrd="1" destOrd="0" presId="urn:microsoft.com/office/officeart/2005/8/layout/target2"/>
    <dgm:cxn modelId="{EB3EDB87-234A-411E-B545-9D4D7FE8673D}" type="presParOf" srcId="{5C2CF304-B964-4A26-AD01-3C46655E9691}" destId="{33681BA4-5724-4FB8-A674-4CCA92FA9B61}" srcOrd="2" destOrd="0" presId="urn:microsoft.com/office/officeart/2005/8/layout/target2"/>
    <dgm:cxn modelId="{AE7B75E8-290E-4DAC-A500-4179B81817FA}" type="presParOf" srcId="{5C2CF304-B964-4A26-AD01-3C46655E9691}" destId="{F24C4759-EC21-461A-8EAA-696766C08FF8}" srcOrd="3" destOrd="0" presId="urn:microsoft.com/office/officeart/2005/8/layout/target2"/>
    <dgm:cxn modelId="{1B5C4212-B9A8-4E33-8F12-98440FAC26FD}" type="presParOf" srcId="{5C2CF304-B964-4A26-AD01-3C46655E9691}" destId="{C3D428F2-35AE-4D67-8F5F-9104F82D8FF1}" srcOrd="4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351849A-8674-461E-883D-12526A67B5E7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</dgm:pt>
    <dgm:pt modelId="{B2B9F2BB-935C-41D7-BE57-4778EA65911D}">
      <dgm:prSet phldrT="[Texte]" custT="1"/>
      <dgm:spPr/>
      <dgm:t>
        <a:bodyPr/>
        <a:lstStyle/>
        <a:p>
          <a:r>
            <a:rPr lang="en-US" altLang="fr-FR" sz="3200" b="1" dirty="0"/>
            <a:t>Case 1 : Helicopter main rotor cyclic pitch control stick</a:t>
          </a:r>
          <a:endParaRPr lang="fr-BE" sz="3200" b="1" dirty="0"/>
        </a:p>
      </dgm:t>
    </dgm:pt>
    <dgm:pt modelId="{57EF022F-BF9F-492D-8CB6-4434420890BA}" type="parTrans" cxnId="{A2091C3E-83E8-44BC-B9CF-874C000679A8}">
      <dgm:prSet/>
      <dgm:spPr/>
      <dgm:t>
        <a:bodyPr/>
        <a:lstStyle/>
        <a:p>
          <a:endParaRPr lang="fr-BE" sz="3200" b="1"/>
        </a:p>
      </dgm:t>
    </dgm:pt>
    <dgm:pt modelId="{812A5F0A-CE11-4718-94D1-03B58AB781A8}" type="sibTrans" cxnId="{A2091C3E-83E8-44BC-B9CF-874C000679A8}">
      <dgm:prSet/>
      <dgm:spPr/>
      <dgm:t>
        <a:bodyPr/>
        <a:lstStyle/>
        <a:p>
          <a:endParaRPr lang="fr-BE" sz="3200" b="1"/>
        </a:p>
      </dgm:t>
    </dgm:pt>
    <dgm:pt modelId="{CF9449C5-0A79-42D2-A028-0FBF3969DD57}" type="pres">
      <dgm:prSet presAssocID="{1351849A-8674-461E-883D-12526A67B5E7}" presName="linearFlow" presStyleCnt="0">
        <dgm:presLayoutVars>
          <dgm:dir/>
          <dgm:resizeHandles val="exact"/>
        </dgm:presLayoutVars>
      </dgm:prSet>
      <dgm:spPr/>
    </dgm:pt>
    <dgm:pt modelId="{8F42D3F8-683A-4334-8B5D-85E234B3C954}" type="pres">
      <dgm:prSet presAssocID="{B2B9F2BB-935C-41D7-BE57-4778EA65911D}" presName="composite" presStyleCnt="0"/>
      <dgm:spPr/>
    </dgm:pt>
    <dgm:pt modelId="{8AFEAB96-DA71-470E-A1F2-A98704BEE29A}" type="pres">
      <dgm:prSet presAssocID="{B2B9F2BB-935C-41D7-BE57-4778EA65911D}" presName="imgShp" presStyleLbl="fgImgPlace1" presStyleIdx="0" presStyleCnt="1" custLinFactNeighborX="-67805"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7698" b="27698"/>
          </a:stretch>
        </a:blipFill>
      </dgm:spPr>
    </dgm:pt>
    <dgm:pt modelId="{3B6B838D-84FE-494D-91C2-93A2E535B5FF}" type="pres">
      <dgm:prSet presAssocID="{B2B9F2BB-935C-41D7-BE57-4778EA65911D}" presName="txShp" presStyleLbl="node1" presStyleIdx="0" presStyleCnt="1" custScaleX="121763">
        <dgm:presLayoutVars>
          <dgm:bulletEnabled val="1"/>
        </dgm:presLayoutVars>
      </dgm:prSet>
      <dgm:spPr/>
    </dgm:pt>
  </dgm:ptLst>
  <dgm:cxnLst>
    <dgm:cxn modelId="{A2091C3E-83E8-44BC-B9CF-874C000679A8}" srcId="{1351849A-8674-461E-883D-12526A67B5E7}" destId="{B2B9F2BB-935C-41D7-BE57-4778EA65911D}" srcOrd="0" destOrd="0" parTransId="{57EF022F-BF9F-492D-8CB6-4434420890BA}" sibTransId="{812A5F0A-CE11-4718-94D1-03B58AB781A8}"/>
    <dgm:cxn modelId="{888975C2-7E5F-4863-918B-F01AAF7A3070}" type="presOf" srcId="{1351849A-8674-461E-883D-12526A67B5E7}" destId="{CF9449C5-0A79-42D2-A028-0FBF3969DD57}" srcOrd="0" destOrd="0" presId="urn:microsoft.com/office/officeart/2005/8/layout/vList3"/>
    <dgm:cxn modelId="{998D35D7-3CFF-4ACA-B27F-072BBA586E67}" type="presOf" srcId="{B2B9F2BB-935C-41D7-BE57-4778EA65911D}" destId="{3B6B838D-84FE-494D-91C2-93A2E535B5FF}" srcOrd="0" destOrd="0" presId="urn:microsoft.com/office/officeart/2005/8/layout/vList3"/>
    <dgm:cxn modelId="{A9B6A93E-F208-4A7F-8D07-3C3F3F2BA421}" type="presParOf" srcId="{CF9449C5-0A79-42D2-A028-0FBF3969DD57}" destId="{8F42D3F8-683A-4334-8B5D-85E234B3C954}" srcOrd="0" destOrd="0" presId="urn:microsoft.com/office/officeart/2005/8/layout/vList3"/>
    <dgm:cxn modelId="{316ABFDC-79C9-46F2-89E1-5655FB32A5CF}" type="presParOf" srcId="{8F42D3F8-683A-4334-8B5D-85E234B3C954}" destId="{8AFEAB96-DA71-470E-A1F2-A98704BEE29A}" srcOrd="0" destOrd="0" presId="urn:microsoft.com/office/officeart/2005/8/layout/vList3"/>
    <dgm:cxn modelId="{67CEB217-D3F6-4C3B-82E6-1EEBA81AF1E0}" type="presParOf" srcId="{8F42D3F8-683A-4334-8B5D-85E234B3C954}" destId="{3B6B838D-84FE-494D-91C2-93A2E535B5F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F976FF9-B13D-482B-A8D9-5A9B8B6A1BE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09324BC-B0AB-4976-B8EF-C3CB7E4E9499}">
      <dgm:prSet phldrT="[Texte]" custT="1"/>
      <dgm:spPr/>
      <dgm:t>
        <a:bodyPr/>
        <a:lstStyle/>
        <a:p>
          <a:r>
            <a:rPr lang="fr-FR" sz="2800" dirty="0" err="1"/>
            <a:t>Russian</a:t>
          </a:r>
          <a:r>
            <a:rPr lang="fr-FR" sz="2800" dirty="0"/>
            <a:t> </a:t>
          </a:r>
          <a:r>
            <a:rPr lang="fr-FR" sz="2800" dirty="0" err="1"/>
            <a:t>lab</a:t>
          </a:r>
          <a:endParaRPr lang="fr-FR" sz="2800" dirty="0"/>
        </a:p>
      </dgm:t>
    </dgm:pt>
    <dgm:pt modelId="{8083869C-9CC5-48B3-A2DB-4933A0DCFE80}" type="parTrans" cxnId="{2ADB4ED0-2EC6-4B5C-A239-612E78DF9FFF}">
      <dgm:prSet/>
      <dgm:spPr/>
      <dgm:t>
        <a:bodyPr/>
        <a:lstStyle/>
        <a:p>
          <a:endParaRPr lang="fr-FR"/>
        </a:p>
      </dgm:t>
    </dgm:pt>
    <dgm:pt modelId="{25571823-B491-4393-84E4-5FC95F99C236}" type="sibTrans" cxnId="{2ADB4ED0-2EC6-4B5C-A239-612E78DF9FFF}">
      <dgm:prSet/>
      <dgm:spPr/>
      <dgm:t>
        <a:bodyPr/>
        <a:lstStyle/>
        <a:p>
          <a:endParaRPr lang="fr-FR"/>
        </a:p>
      </dgm:t>
    </dgm:pt>
    <dgm:pt modelId="{81863A96-E360-4203-AE9D-087622E8DC46}">
      <dgm:prSet phldrT="[Texte]"/>
      <dgm:spPr/>
      <dgm:t>
        <a:bodyPr/>
        <a:lstStyle/>
        <a:p>
          <a:r>
            <a:rPr lang="fr-FR" dirty="0"/>
            <a:t>Plastic </a:t>
          </a:r>
          <a:r>
            <a:rPr lang="fr-FR" dirty="0" err="1"/>
            <a:t>deformation</a:t>
          </a:r>
          <a:r>
            <a:rPr lang="fr-FR" dirty="0"/>
            <a:t> </a:t>
          </a:r>
          <a:r>
            <a:rPr lang="fr-FR" dirty="0" err="1"/>
            <a:t>with</a:t>
          </a:r>
          <a:r>
            <a:rPr lang="fr-FR" dirty="0"/>
            <a:t> « orange </a:t>
          </a:r>
          <a:r>
            <a:rPr lang="fr-FR" dirty="0" err="1"/>
            <a:t>peel</a:t>
          </a:r>
          <a:r>
            <a:rPr lang="fr-FR" dirty="0"/>
            <a:t> » </a:t>
          </a:r>
          <a:r>
            <a:rPr lang="fr-FR" dirty="0" err="1"/>
            <a:t>effect</a:t>
          </a:r>
          <a:endParaRPr lang="fr-FR" dirty="0"/>
        </a:p>
      </dgm:t>
    </dgm:pt>
    <dgm:pt modelId="{66AB0121-5ED7-4CBF-B7A4-0D9A7494F4F7}" type="parTrans" cxnId="{726169CA-BA89-4176-8AF6-E0C4E73B3B19}">
      <dgm:prSet/>
      <dgm:spPr/>
      <dgm:t>
        <a:bodyPr/>
        <a:lstStyle/>
        <a:p>
          <a:endParaRPr lang="fr-FR"/>
        </a:p>
      </dgm:t>
    </dgm:pt>
    <dgm:pt modelId="{3683CB4D-A4E6-4263-BDDC-D6E03C1C1E6A}" type="sibTrans" cxnId="{726169CA-BA89-4176-8AF6-E0C4E73B3B19}">
      <dgm:prSet/>
      <dgm:spPr/>
      <dgm:t>
        <a:bodyPr/>
        <a:lstStyle/>
        <a:p>
          <a:endParaRPr lang="fr-FR"/>
        </a:p>
      </dgm:t>
    </dgm:pt>
    <dgm:pt modelId="{E0C6710C-0DA0-46CC-AE7F-1C612B1D789E}">
      <dgm:prSet phldrT="[Texte]"/>
      <dgm:spPr/>
      <dgm:t>
        <a:bodyPr/>
        <a:lstStyle/>
        <a:p>
          <a:pPr eaLnBrk="1" latinLnBrk="0"/>
          <a:r>
            <a:rPr lang="en-US" dirty="0"/>
            <a:t>Due to the </a:t>
          </a:r>
          <a:r>
            <a:rPr lang="en-US" u="sng" dirty="0">
              <a:solidFill>
                <a:srgbClr val="D90039"/>
              </a:solidFill>
            </a:rPr>
            <a:t>impacts</a:t>
          </a:r>
          <a:r>
            <a:rPr lang="en-US" u="sng" dirty="0"/>
            <a:t> of significant static loads </a:t>
          </a:r>
          <a:r>
            <a:rPr lang="en-US" u="sng" dirty="0">
              <a:solidFill>
                <a:srgbClr val="D90039"/>
              </a:solidFill>
            </a:rPr>
            <a:t>exceeding the allowable operational values</a:t>
          </a:r>
          <a:r>
            <a:rPr lang="en-US" dirty="0">
              <a:solidFill>
                <a:srgbClr val="D90039"/>
              </a:solidFill>
            </a:rPr>
            <a:t> </a:t>
          </a:r>
          <a:endParaRPr lang="fr-FR" dirty="0">
            <a:solidFill>
              <a:srgbClr val="D90039"/>
            </a:solidFill>
          </a:endParaRPr>
        </a:p>
      </dgm:t>
    </dgm:pt>
    <dgm:pt modelId="{731E017C-9E77-47DA-A048-B61D7B9871F4}" type="parTrans" cxnId="{4E0BA1C6-07AD-4289-BFDE-0E4B0D8DB036}">
      <dgm:prSet/>
      <dgm:spPr/>
      <dgm:t>
        <a:bodyPr/>
        <a:lstStyle/>
        <a:p>
          <a:endParaRPr lang="fr-FR"/>
        </a:p>
      </dgm:t>
    </dgm:pt>
    <dgm:pt modelId="{632C08BF-8700-4646-B04F-24B293E2A64D}" type="sibTrans" cxnId="{4E0BA1C6-07AD-4289-BFDE-0E4B0D8DB036}">
      <dgm:prSet/>
      <dgm:spPr/>
      <dgm:t>
        <a:bodyPr/>
        <a:lstStyle/>
        <a:p>
          <a:endParaRPr lang="fr-FR"/>
        </a:p>
      </dgm:t>
    </dgm:pt>
    <dgm:pt modelId="{5CAADA89-5466-4F79-BCA4-49AD9BB47CA6}">
      <dgm:prSet phldrT="[Texte]"/>
      <dgm:spPr/>
      <dgm:t>
        <a:bodyPr/>
        <a:lstStyle/>
        <a:p>
          <a:r>
            <a:rPr lang="en-US" dirty="0"/>
            <a:t>From the effects of bending moment from a transverse load</a:t>
          </a:r>
          <a:endParaRPr lang="fr-FR" dirty="0"/>
        </a:p>
      </dgm:t>
    </dgm:pt>
    <dgm:pt modelId="{A41943F7-91AB-440A-AA55-A35DC6B19C7F}" type="sibTrans" cxnId="{EE13F6D4-F7C3-40CA-8FB8-942BF87343D7}">
      <dgm:prSet/>
      <dgm:spPr/>
      <dgm:t>
        <a:bodyPr/>
        <a:lstStyle/>
        <a:p>
          <a:endParaRPr lang="fr-FR"/>
        </a:p>
      </dgm:t>
    </dgm:pt>
    <dgm:pt modelId="{8F06ECDC-1D93-467D-ADF4-5D8012A0FF25}" type="parTrans" cxnId="{EE13F6D4-F7C3-40CA-8FB8-942BF87343D7}">
      <dgm:prSet/>
      <dgm:spPr/>
      <dgm:t>
        <a:bodyPr/>
        <a:lstStyle/>
        <a:p>
          <a:endParaRPr lang="fr-FR"/>
        </a:p>
      </dgm:t>
    </dgm:pt>
    <dgm:pt modelId="{CE7326C0-F027-4343-9512-0535FA3D0EBC}" type="pres">
      <dgm:prSet presAssocID="{5F976FF9-B13D-482B-A8D9-5A9B8B6A1BEF}" presName="Name0" presStyleCnt="0">
        <dgm:presLayoutVars>
          <dgm:dir/>
          <dgm:animLvl val="lvl"/>
          <dgm:resizeHandles val="exact"/>
        </dgm:presLayoutVars>
      </dgm:prSet>
      <dgm:spPr/>
    </dgm:pt>
    <dgm:pt modelId="{A4FC8F9C-8241-4A91-8A24-0CD7FA0A5F12}" type="pres">
      <dgm:prSet presAssocID="{F09324BC-B0AB-4976-B8EF-C3CB7E4E9499}" presName="composite" presStyleCnt="0"/>
      <dgm:spPr/>
    </dgm:pt>
    <dgm:pt modelId="{90A786B9-89CE-40A5-A8AA-C188FCC990F2}" type="pres">
      <dgm:prSet presAssocID="{F09324BC-B0AB-4976-B8EF-C3CB7E4E9499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B793EEC9-E244-4DC4-998D-F1601A62FD7C}" type="pres">
      <dgm:prSet presAssocID="{F09324BC-B0AB-4976-B8EF-C3CB7E4E9499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F4525943-9526-49EE-96E3-5556152083AF}" type="presOf" srcId="{E0C6710C-0DA0-46CC-AE7F-1C612B1D789E}" destId="{B793EEC9-E244-4DC4-998D-F1601A62FD7C}" srcOrd="0" destOrd="1" presId="urn:microsoft.com/office/officeart/2005/8/layout/hList1"/>
    <dgm:cxn modelId="{2545607C-6FFA-4203-87A4-66FF2A1E2281}" type="presOf" srcId="{F09324BC-B0AB-4976-B8EF-C3CB7E4E9499}" destId="{90A786B9-89CE-40A5-A8AA-C188FCC990F2}" srcOrd="0" destOrd="0" presId="urn:microsoft.com/office/officeart/2005/8/layout/hList1"/>
    <dgm:cxn modelId="{1489798F-32C2-4496-BF33-94E5F6D30B6D}" type="presOf" srcId="{5CAADA89-5466-4F79-BCA4-49AD9BB47CA6}" destId="{B793EEC9-E244-4DC4-998D-F1601A62FD7C}" srcOrd="0" destOrd="2" presId="urn:microsoft.com/office/officeart/2005/8/layout/hList1"/>
    <dgm:cxn modelId="{163575BA-C9C7-477E-A87A-2BBA166A056E}" type="presOf" srcId="{81863A96-E360-4203-AE9D-087622E8DC46}" destId="{B793EEC9-E244-4DC4-998D-F1601A62FD7C}" srcOrd="0" destOrd="0" presId="urn:microsoft.com/office/officeart/2005/8/layout/hList1"/>
    <dgm:cxn modelId="{4E0BA1C6-07AD-4289-BFDE-0E4B0D8DB036}" srcId="{F09324BC-B0AB-4976-B8EF-C3CB7E4E9499}" destId="{E0C6710C-0DA0-46CC-AE7F-1C612B1D789E}" srcOrd="1" destOrd="0" parTransId="{731E017C-9E77-47DA-A048-B61D7B9871F4}" sibTransId="{632C08BF-8700-4646-B04F-24B293E2A64D}"/>
    <dgm:cxn modelId="{726169CA-BA89-4176-8AF6-E0C4E73B3B19}" srcId="{F09324BC-B0AB-4976-B8EF-C3CB7E4E9499}" destId="{81863A96-E360-4203-AE9D-087622E8DC46}" srcOrd="0" destOrd="0" parTransId="{66AB0121-5ED7-4CBF-B7A4-0D9A7494F4F7}" sibTransId="{3683CB4D-A4E6-4263-BDDC-D6E03C1C1E6A}"/>
    <dgm:cxn modelId="{2ADB4ED0-2EC6-4B5C-A239-612E78DF9FFF}" srcId="{5F976FF9-B13D-482B-A8D9-5A9B8B6A1BEF}" destId="{F09324BC-B0AB-4976-B8EF-C3CB7E4E9499}" srcOrd="0" destOrd="0" parTransId="{8083869C-9CC5-48B3-A2DB-4933A0DCFE80}" sibTransId="{25571823-B491-4393-84E4-5FC95F99C236}"/>
    <dgm:cxn modelId="{EE13F6D4-F7C3-40CA-8FB8-942BF87343D7}" srcId="{E0C6710C-0DA0-46CC-AE7F-1C612B1D789E}" destId="{5CAADA89-5466-4F79-BCA4-49AD9BB47CA6}" srcOrd="0" destOrd="0" parTransId="{8F06ECDC-1D93-467D-ADF4-5D8012A0FF25}" sibTransId="{A41943F7-91AB-440A-AA55-A35DC6B19C7F}"/>
    <dgm:cxn modelId="{787A86F0-5DC9-4D49-9DD1-6548C4EADC50}" type="presOf" srcId="{5F976FF9-B13D-482B-A8D9-5A9B8B6A1BEF}" destId="{CE7326C0-F027-4343-9512-0535FA3D0EBC}" srcOrd="0" destOrd="0" presId="urn:microsoft.com/office/officeart/2005/8/layout/hList1"/>
    <dgm:cxn modelId="{D47EEADD-D86F-49E4-9D25-A90AC6DA575E}" type="presParOf" srcId="{CE7326C0-F027-4343-9512-0535FA3D0EBC}" destId="{A4FC8F9C-8241-4A91-8A24-0CD7FA0A5F12}" srcOrd="0" destOrd="0" presId="urn:microsoft.com/office/officeart/2005/8/layout/hList1"/>
    <dgm:cxn modelId="{8718AB2A-C975-45D4-96FA-B92A0F8E77BD}" type="presParOf" srcId="{A4FC8F9C-8241-4A91-8A24-0CD7FA0A5F12}" destId="{90A786B9-89CE-40A5-A8AA-C188FCC990F2}" srcOrd="0" destOrd="0" presId="urn:microsoft.com/office/officeart/2005/8/layout/hList1"/>
    <dgm:cxn modelId="{84602BC8-E2EC-46C9-AB12-6A81408A0AC5}" type="presParOf" srcId="{A4FC8F9C-8241-4A91-8A24-0CD7FA0A5F12}" destId="{B793EEC9-E244-4DC4-998D-F1601A62FD7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351849A-8674-461E-883D-12526A67B5E7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</dgm:pt>
    <dgm:pt modelId="{B2B9F2BB-935C-41D7-BE57-4778EA65911D}">
      <dgm:prSet phldrT="[Texte]" custT="1"/>
      <dgm:spPr/>
      <dgm:t>
        <a:bodyPr/>
        <a:lstStyle/>
        <a:p>
          <a:r>
            <a:rPr lang="en-US" altLang="fr-FR" sz="3200" b="1" dirty="0"/>
            <a:t>Case 1 : Helicopter main rotor cyclic pitch control stick</a:t>
          </a:r>
          <a:endParaRPr lang="fr-BE" sz="3200" b="1" dirty="0"/>
        </a:p>
      </dgm:t>
    </dgm:pt>
    <dgm:pt modelId="{57EF022F-BF9F-492D-8CB6-4434420890BA}" type="parTrans" cxnId="{A2091C3E-83E8-44BC-B9CF-874C000679A8}">
      <dgm:prSet/>
      <dgm:spPr/>
      <dgm:t>
        <a:bodyPr/>
        <a:lstStyle/>
        <a:p>
          <a:endParaRPr lang="fr-BE" sz="2000" b="1"/>
        </a:p>
      </dgm:t>
    </dgm:pt>
    <dgm:pt modelId="{812A5F0A-CE11-4718-94D1-03B58AB781A8}" type="sibTrans" cxnId="{A2091C3E-83E8-44BC-B9CF-874C000679A8}">
      <dgm:prSet/>
      <dgm:spPr/>
      <dgm:t>
        <a:bodyPr/>
        <a:lstStyle/>
        <a:p>
          <a:endParaRPr lang="fr-BE" sz="2000" b="1"/>
        </a:p>
      </dgm:t>
    </dgm:pt>
    <dgm:pt modelId="{CF9449C5-0A79-42D2-A028-0FBF3969DD57}" type="pres">
      <dgm:prSet presAssocID="{1351849A-8674-461E-883D-12526A67B5E7}" presName="linearFlow" presStyleCnt="0">
        <dgm:presLayoutVars>
          <dgm:dir/>
          <dgm:resizeHandles val="exact"/>
        </dgm:presLayoutVars>
      </dgm:prSet>
      <dgm:spPr/>
    </dgm:pt>
    <dgm:pt modelId="{8F42D3F8-683A-4334-8B5D-85E234B3C954}" type="pres">
      <dgm:prSet presAssocID="{B2B9F2BB-935C-41D7-BE57-4778EA65911D}" presName="composite" presStyleCnt="0"/>
      <dgm:spPr/>
    </dgm:pt>
    <dgm:pt modelId="{8AFEAB96-DA71-470E-A1F2-A98704BEE29A}" type="pres">
      <dgm:prSet presAssocID="{B2B9F2BB-935C-41D7-BE57-4778EA65911D}" presName="imgShp" presStyleLbl="fgImgPlace1" presStyleIdx="0" presStyleCnt="1" custLinFactNeighborX="-67805"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7698" b="27698"/>
          </a:stretch>
        </a:blipFill>
      </dgm:spPr>
    </dgm:pt>
    <dgm:pt modelId="{3B6B838D-84FE-494D-91C2-93A2E535B5FF}" type="pres">
      <dgm:prSet presAssocID="{B2B9F2BB-935C-41D7-BE57-4778EA65911D}" presName="txShp" presStyleLbl="node1" presStyleIdx="0" presStyleCnt="1" custScaleX="121763">
        <dgm:presLayoutVars>
          <dgm:bulletEnabled val="1"/>
        </dgm:presLayoutVars>
      </dgm:prSet>
      <dgm:spPr/>
    </dgm:pt>
  </dgm:ptLst>
  <dgm:cxnLst>
    <dgm:cxn modelId="{A2091C3E-83E8-44BC-B9CF-874C000679A8}" srcId="{1351849A-8674-461E-883D-12526A67B5E7}" destId="{B2B9F2BB-935C-41D7-BE57-4778EA65911D}" srcOrd="0" destOrd="0" parTransId="{57EF022F-BF9F-492D-8CB6-4434420890BA}" sibTransId="{812A5F0A-CE11-4718-94D1-03B58AB781A8}"/>
    <dgm:cxn modelId="{888975C2-7E5F-4863-918B-F01AAF7A3070}" type="presOf" srcId="{1351849A-8674-461E-883D-12526A67B5E7}" destId="{CF9449C5-0A79-42D2-A028-0FBF3969DD57}" srcOrd="0" destOrd="0" presId="urn:microsoft.com/office/officeart/2005/8/layout/vList3"/>
    <dgm:cxn modelId="{998D35D7-3CFF-4ACA-B27F-072BBA586E67}" type="presOf" srcId="{B2B9F2BB-935C-41D7-BE57-4778EA65911D}" destId="{3B6B838D-84FE-494D-91C2-93A2E535B5FF}" srcOrd="0" destOrd="0" presId="urn:microsoft.com/office/officeart/2005/8/layout/vList3"/>
    <dgm:cxn modelId="{A9B6A93E-F208-4A7F-8D07-3C3F3F2BA421}" type="presParOf" srcId="{CF9449C5-0A79-42D2-A028-0FBF3969DD57}" destId="{8F42D3F8-683A-4334-8B5D-85E234B3C954}" srcOrd="0" destOrd="0" presId="urn:microsoft.com/office/officeart/2005/8/layout/vList3"/>
    <dgm:cxn modelId="{316ABFDC-79C9-46F2-89E1-5655FB32A5CF}" type="presParOf" srcId="{8F42D3F8-683A-4334-8B5D-85E234B3C954}" destId="{8AFEAB96-DA71-470E-A1F2-A98704BEE29A}" srcOrd="0" destOrd="0" presId="urn:microsoft.com/office/officeart/2005/8/layout/vList3"/>
    <dgm:cxn modelId="{67CEB217-D3F6-4C3B-82E6-1EEBA81AF1E0}" type="presParOf" srcId="{8F42D3F8-683A-4334-8B5D-85E234B3C954}" destId="{3B6B838D-84FE-494D-91C2-93A2E535B5F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F976FF9-B13D-482B-A8D9-5A9B8B6A1BEF}" type="doc">
      <dgm:prSet loTypeId="urn:microsoft.com/office/officeart/2005/8/layout/hList1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fr-FR"/>
        </a:p>
      </dgm:t>
    </dgm:pt>
    <dgm:pt modelId="{E0C6710C-0DA0-46CC-AE7F-1C612B1D789E}">
      <dgm:prSet phldrT="[Texte]"/>
      <dgm:spPr/>
      <dgm:t>
        <a:bodyPr/>
        <a:lstStyle/>
        <a:p>
          <a:pPr eaLnBrk="1" latinLnBrk="0"/>
          <a:r>
            <a:rPr lang="en-US"/>
            <a:t>Due to ductile fracture</a:t>
          </a:r>
          <a:endParaRPr lang="fr-FR" dirty="0"/>
        </a:p>
      </dgm:t>
    </dgm:pt>
    <dgm:pt modelId="{731E017C-9E77-47DA-A048-B61D7B9871F4}" type="parTrans" cxnId="{4E0BA1C6-07AD-4289-BFDE-0E4B0D8DB036}">
      <dgm:prSet/>
      <dgm:spPr/>
      <dgm:t>
        <a:bodyPr/>
        <a:lstStyle/>
        <a:p>
          <a:endParaRPr lang="fr-FR"/>
        </a:p>
      </dgm:t>
    </dgm:pt>
    <dgm:pt modelId="{632C08BF-8700-4646-B04F-24B293E2A64D}" type="sibTrans" cxnId="{4E0BA1C6-07AD-4289-BFDE-0E4B0D8DB036}">
      <dgm:prSet/>
      <dgm:spPr/>
      <dgm:t>
        <a:bodyPr/>
        <a:lstStyle/>
        <a:p>
          <a:endParaRPr lang="fr-FR"/>
        </a:p>
      </dgm:t>
    </dgm:pt>
    <dgm:pt modelId="{F09324BC-B0AB-4976-B8EF-C3CB7E4E9499}">
      <dgm:prSet phldrT="[Texte]" custT="1"/>
      <dgm:spPr/>
      <dgm:t>
        <a:bodyPr/>
        <a:lstStyle/>
        <a:p>
          <a:r>
            <a:rPr lang="fr-FR" sz="3200" dirty="0" err="1"/>
            <a:t>Belgian</a:t>
          </a:r>
          <a:r>
            <a:rPr lang="fr-FR" sz="3200" dirty="0"/>
            <a:t> </a:t>
          </a:r>
          <a:r>
            <a:rPr lang="fr-FR" sz="3200" dirty="0" err="1"/>
            <a:t>lab</a:t>
          </a:r>
          <a:endParaRPr lang="fr-FR" sz="3200" dirty="0"/>
        </a:p>
      </dgm:t>
    </dgm:pt>
    <dgm:pt modelId="{25571823-B491-4393-84E4-5FC95F99C236}" type="sibTrans" cxnId="{2ADB4ED0-2EC6-4B5C-A239-612E78DF9FFF}">
      <dgm:prSet/>
      <dgm:spPr/>
      <dgm:t>
        <a:bodyPr/>
        <a:lstStyle/>
        <a:p>
          <a:endParaRPr lang="fr-FR"/>
        </a:p>
      </dgm:t>
    </dgm:pt>
    <dgm:pt modelId="{8083869C-9CC5-48B3-A2DB-4933A0DCFE80}" type="parTrans" cxnId="{2ADB4ED0-2EC6-4B5C-A239-612E78DF9FFF}">
      <dgm:prSet/>
      <dgm:spPr/>
      <dgm:t>
        <a:bodyPr/>
        <a:lstStyle/>
        <a:p>
          <a:endParaRPr lang="fr-FR"/>
        </a:p>
      </dgm:t>
    </dgm:pt>
    <dgm:pt modelId="{81863A96-E360-4203-AE9D-087622E8DC46}">
      <dgm:prSet phldrT="[Texte]"/>
      <dgm:spPr/>
      <dgm:t>
        <a:bodyPr/>
        <a:lstStyle/>
        <a:p>
          <a:r>
            <a:rPr lang="fr-FR" dirty="0"/>
            <a:t>Plastic </a:t>
          </a:r>
          <a:r>
            <a:rPr lang="fr-FR" dirty="0" err="1"/>
            <a:t>deformation</a:t>
          </a:r>
          <a:r>
            <a:rPr lang="fr-FR" dirty="0"/>
            <a:t> </a:t>
          </a:r>
          <a:r>
            <a:rPr lang="fr-FR" dirty="0" err="1"/>
            <a:t>lines</a:t>
          </a:r>
          <a:endParaRPr lang="fr-FR" dirty="0"/>
        </a:p>
      </dgm:t>
    </dgm:pt>
    <dgm:pt modelId="{3683CB4D-A4E6-4263-BDDC-D6E03C1C1E6A}" type="sibTrans" cxnId="{726169CA-BA89-4176-8AF6-E0C4E73B3B19}">
      <dgm:prSet/>
      <dgm:spPr/>
      <dgm:t>
        <a:bodyPr/>
        <a:lstStyle/>
        <a:p>
          <a:endParaRPr lang="fr-FR"/>
        </a:p>
      </dgm:t>
    </dgm:pt>
    <dgm:pt modelId="{66AB0121-5ED7-4CBF-B7A4-0D9A7494F4F7}" type="parTrans" cxnId="{726169CA-BA89-4176-8AF6-E0C4E73B3B19}">
      <dgm:prSet/>
      <dgm:spPr/>
      <dgm:t>
        <a:bodyPr/>
        <a:lstStyle/>
        <a:p>
          <a:endParaRPr lang="fr-FR"/>
        </a:p>
      </dgm:t>
    </dgm:pt>
    <dgm:pt modelId="{CE7326C0-F027-4343-9512-0535FA3D0EBC}" type="pres">
      <dgm:prSet presAssocID="{5F976FF9-B13D-482B-A8D9-5A9B8B6A1BEF}" presName="Name0" presStyleCnt="0">
        <dgm:presLayoutVars>
          <dgm:dir/>
          <dgm:animLvl val="lvl"/>
          <dgm:resizeHandles val="exact"/>
        </dgm:presLayoutVars>
      </dgm:prSet>
      <dgm:spPr/>
    </dgm:pt>
    <dgm:pt modelId="{A4FC8F9C-8241-4A91-8A24-0CD7FA0A5F12}" type="pres">
      <dgm:prSet presAssocID="{F09324BC-B0AB-4976-B8EF-C3CB7E4E9499}" presName="composite" presStyleCnt="0"/>
      <dgm:spPr/>
    </dgm:pt>
    <dgm:pt modelId="{90A786B9-89CE-40A5-A8AA-C188FCC990F2}" type="pres">
      <dgm:prSet presAssocID="{F09324BC-B0AB-4976-B8EF-C3CB7E4E9499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B793EEC9-E244-4DC4-998D-F1601A62FD7C}" type="pres">
      <dgm:prSet presAssocID="{F09324BC-B0AB-4976-B8EF-C3CB7E4E9499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F4525943-9526-49EE-96E3-5556152083AF}" type="presOf" srcId="{E0C6710C-0DA0-46CC-AE7F-1C612B1D789E}" destId="{B793EEC9-E244-4DC4-998D-F1601A62FD7C}" srcOrd="0" destOrd="1" presId="urn:microsoft.com/office/officeart/2005/8/layout/hList1"/>
    <dgm:cxn modelId="{2545607C-6FFA-4203-87A4-66FF2A1E2281}" type="presOf" srcId="{F09324BC-B0AB-4976-B8EF-C3CB7E4E9499}" destId="{90A786B9-89CE-40A5-A8AA-C188FCC990F2}" srcOrd="0" destOrd="0" presId="urn:microsoft.com/office/officeart/2005/8/layout/hList1"/>
    <dgm:cxn modelId="{163575BA-C9C7-477E-A87A-2BBA166A056E}" type="presOf" srcId="{81863A96-E360-4203-AE9D-087622E8DC46}" destId="{B793EEC9-E244-4DC4-998D-F1601A62FD7C}" srcOrd="0" destOrd="0" presId="urn:microsoft.com/office/officeart/2005/8/layout/hList1"/>
    <dgm:cxn modelId="{4E0BA1C6-07AD-4289-BFDE-0E4B0D8DB036}" srcId="{F09324BC-B0AB-4976-B8EF-C3CB7E4E9499}" destId="{E0C6710C-0DA0-46CC-AE7F-1C612B1D789E}" srcOrd="1" destOrd="0" parTransId="{731E017C-9E77-47DA-A048-B61D7B9871F4}" sibTransId="{632C08BF-8700-4646-B04F-24B293E2A64D}"/>
    <dgm:cxn modelId="{726169CA-BA89-4176-8AF6-E0C4E73B3B19}" srcId="{F09324BC-B0AB-4976-B8EF-C3CB7E4E9499}" destId="{81863A96-E360-4203-AE9D-087622E8DC46}" srcOrd="0" destOrd="0" parTransId="{66AB0121-5ED7-4CBF-B7A4-0D9A7494F4F7}" sibTransId="{3683CB4D-A4E6-4263-BDDC-D6E03C1C1E6A}"/>
    <dgm:cxn modelId="{2ADB4ED0-2EC6-4B5C-A239-612E78DF9FFF}" srcId="{5F976FF9-B13D-482B-A8D9-5A9B8B6A1BEF}" destId="{F09324BC-B0AB-4976-B8EF-C3CB7E4E9499}" srcOrd="0" destOrd="0" parTransId="{8083869C-9CC5-48B3-A2DB-4933A0DCFE80}" sibTransId="{25571823-B491-4393-84E4-5FC95F99C236}"/>
    <dgm:cxn modelId="{787A86F0-5DC9-4D49-9DD1-6548C4EADC50}" type="presOf" srcId="{5F976FF9-B13D-482B-A8D9-5A9B8B6A1BEF}" destId="{CE7326C0-F027-4343-9512-0535FA3D0EBC}" srcOrd="0" destOrd="0" presId="urn:microsoft.com/office/officeart/2005/8/layout/hList1"/>
    <dgm:cxn modelId="{D47EEADD-D86F-49E4-9D25-A90AC6DA575E}" type="presParOf" srcId="{CE7326C0-F027-4343-9512-0535FA3D0EBC}" destId="{A4FC8F9C-8241-4A91-8A24-0CD7FA0A5F12}" srcOrd="0" destOrd="0" presId="urn:microsoft.com/office/officeart/2005/8/layout/hList1"/>
    <dgm:cxn modelId="{8718AB2A-C975-45D4-96FA-B92A0F8E77BD}" type="presParOf" srcId="{A4FC8F9C-8241-4A91-8A24-0CD7FA0A5F12}" destId="{90A786B9-89CE-40A5-A8AA-C188FCC990F2}" srcOrd="0" destOrd="0" presId="urn:microsoft.com/office/officeart/2005/8/layout/hList1"/>
    <dgm:cxn modelId="{84602BC8-E2EC-46C9-AB12-6A81408A0AC5}" type="presParOf" srcId="{A4FC8F9C-8241-4A91-8A24-0CD7FA0A5F12}" destId="{B793EEC9-E244-4DC4-998D-F1601A62FD7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F976FF9-B13D-482B-A8D9-5A9B8B6A1BE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09324BC-B0AB-4976-B8EF-C3CB7E4E9499}">
      <dgm:prSet phldrT="[Texte]" custT="1"/>
      <dgm:spPr/>
      <dgm:t>
        <a:bodyPr/>
        <a:lstStyle/>
        <a:p>
          <a:r>
            <a:rPr lang="en-US" sz="1800" noProof="0" dirty="0"/>
            <a:t>Belgian lab</a:t>
          </a:r>
          <a:r>
            <a:rPr lang="en-US" sz="1300" noProof="0" dirty="0"/>
            <a:t>:</a:t>
          </a:r>
          <a:br>
            <a:rPr lang="en-US" sz="1300" noProof="0" dirty="0"/>
          </a:br>
          <a:r>
            <a:rPr lang="en-US" sz="1300" noProof="0" dirty="0"/>
            <a:t>  Comparison between the fracture profile of</a:t>
          </a:r>
        </a:p>
      </dgm:t>
    </dgm:pt>
    <dgm:pt modelId="{8083869C-9CC5-48B3-A2DB-4933A0DCFE80}" type="parTrans" cxnId="{2ADB4ED0-2EC6-4B5C-A239-612E78DF9FFF}">
      <dgm:prSet/>
      <dgm:spPr/>
      <dgm:t>
        <a:bodyPr/>
        <a:lstStyle/>
        <a:p>
          <a:endParaRPr lang="en-US" noProof="0" dirty="0"/>
        </a:p>
      </dgm:t>
    </dgm:pt>
    <dgm:pt modelId="{25571823-B491-4393-84E4-5FC95F99C236}" type="sibTrans" cxnId="{2ADB4ED0-2EC6-4B5C-A239-612E78DF9FFF}">
      <dgm:prSet/>
      <dgm:spPr/>
      <dgm:t>
        <a:bodyPr/>
        <a:lstStyle/>
        <a:p>
          <a:endParaRPr lang="en-US" noProof="0" dirty="0"/>
        </a:p>
      </dgm:t>
    </dgm:pt>
    <dgm:pt modelId="{A9CAC68C-7898-47BF-8FF6-78702F75DB49}">
      <dgm:prSet phldrT="[Texte]"/>
      <dgm:spPr/>
      <dgm:t>
        <a:bodyPr/>
        <a:lstStyle/>
        <a:p>
          <a:r>
            <a:rPr lang="en-US" noProof="0" dirty="0"/>
            <a:t>The damaged stick</a:t>
          </a:r>
        </a:p>
      </dgm:t>
    </dgm:pt>
    <dgm:pt modelId="{81533A0C-322A-4724-B801-4B594BEAD1C3}" type="parTrans" cxnId="{3D85D463-11E4-4738-B6DC-CEEE874F27F1}">
      <dgm:prSet/>
      <dgm:spPr/>
      <dgm:t>
        <a:bodyPr/>
        <a:lstStyle/>
        <a:p>
          <a:endParaRPr lang="fr-FR"/>
        </a:p>
      </dgm:t>
    </dgm:pt>
    <dgm:pt modelId="{0A4E9E6D-38EB-4216-9651-FC50E738E07C}" type="sibTrans" cxnId="{3D85D463-11E4-4738-B6DC-CEEE874F27F1}">
      <dgm:prSet/>
      <dgm:spPr/>
      <dgm:t>
        <a:bodyPr/>
        <a:lstStyle/>
        <a:p>
          <a:endParaRPr lang="fr-FR"/>
        </a:p>
      </dgm:t>
    </dgm:pt>
    <dgm:pt modelId="{F7209E5A-AFAD-4E92-8645-1ACD3282042B}">
      <dgm:prSet phldrT="[Texte]"/>
      <dgm:spPr/>
      <dgm:t>
        <a:bodyPr/>
        <a:lstStyle/>
        <a:p>
          <a:r>
            <a:rPr lang="en-US" noProof="0" dirty="0"/>
            <a:t>A stick damaged </a:t>
          </a:r>
          <a:r>
            <a:rPr lang="en-US" altLang="fr-FR" noProof="0" dirty="0"/>
            <a:t>by the application of movements similar to in use conditions (load on the handle)</a:t>
          </a:r>
          <a:endParaRPr lang="en-US" noProof="0" dirty="0"/>
        </a:p>
      </dgm:t>
    </dgm:pt>
    <dgm:pt modelId="{5F967A8A-443B-43CC-904D-1F32922DF2BD}" type="parTrans" cxnId="{FA5A060F-4426-46F5-9397-2A387E01BC8C}">
      <dgm:prSet/>
      <dgm:spPr/>
      <dgm:t>
        <a:bodyPr/>
        <a:lstStyle/>
        <a:p>
          <a:endParaRPr lang="fr-FR"/>
        </a:p>
      </dgm:t>
    </dgm:pt>
    <dgm:pt modelId="{D48BB122-7355-4C1A-9DC2-7A57E5B43D57}" type="sibTrans" cxnId="{FA5A060F-4426-46F5-9397-2A387E01BC8C}">
      <dgm:prSet/>
      <dgm:spPr/>
      <dgm:t>
        <a:bodyPr/>
        <a:lstStyle/>
        <a:p>
          <a:endParaRPr lang="fr-FR"/>
        </a:p>
      </dgm:t>
    </dgm:pt>
    <dgm:pt modelId="{397E80DF-8E1C-4DB7-AD47-5B8C475A8A1D}">
      <dgm:prSet phldrT="[Texte]"/>
      <dgm:spPr/>
      <dgm:t>
        <a:bodyPr/>
        <a:lstStyle/>
        <a:p>
          <a:r>
            <a:rPr lang="en-US" noProof="0"/>
            <a:t> </a:t>
          </a:r>
          <a:r>
            <a:rPr lang="en-US" noProof="0" dirty="0"/>
            <a:t>A stick </a:t>
          </a:r>
          <a:r>
            <a:rPr lang="en-GB" altLang="fr-FR" dirty="0"/>
            <a:t>destroyed by the application of a back and forth movement directly on the central column</a:t>
          </a:r>
          <a:endParaRPr lang="en-US" noProof="0" dirty="0"/>
        </a:p>
      </dgm:t>
    </dgm:pt>
    <dgm:pt modelId="{95120AB8-437D-4A28-B428-B58060260E07}" type="parTrans" cxnId="{605FE2C1-E87C-41A5-B47D-1DC58C8CFAD1}">
      <dgm:prSet/>
      <dgm:spPr/>
      <dgm:t>
        <a:bodyPr/>
        <a:lstStyle/>
        <a:p>
          <a:endParaRPr lang="fr-BE"/>
        </a:p>
      </dgm:t>
    </dgm:pt>
    <dgm:pt modelId="{B4A97BB7-B818-41A5-8EA5-967BF5C4F8BB}" type="sibTrans" cxnId="{605FE2C1-E87C-41A5-B47D-1DC58C8CFAD1}">
      <dgm:prSet/>
      <dgm:spPr/>
      <dgm:t>
        <a:bodyPr/>
        <a:lstStyle/>
        <a:p>
          <a:endParaRPr lang="fr-BE"/>
        </a:p>
      </dgm:t>
    </dgm:pt>
    <dgm:pt modelId="{A54381B7-D551-404E-9AA7-D79F23393CA8}" type="pres">
      <dgm:prSet presAssocID="{5F976FF9-B13D-482B-A8D9-5A9B8B6A1BE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AF50608-7E6E-4CF2-A24A-7315B0D092C5}" type="pres">
      <dgm:prSet presAssocID="{F09324BC-B0AB-4976-B8EF-C3CB7E4E9499}" presName="hierRoot1" presStyleCnt="0">
        <dgm:presLayoutVars>
          <dgm:hierBranch val="init"/>
        </dgm:presLayoutVars>
      </dgm:prSet>
      <dgm:spPr/>
    </dgm:pt>
    <dgm:pt modelId="{A29139BD-99F5-4EEB-A7E3-535AA346E8C5}" type="pres">
      <dgm:prSet presAssocID="{F09324BC-B0AB-4976-B8EF-C3CB7E4E9499}" presName="rootComposite1" presStyleCnt="0"/>
      <dgm:spPr/>
    </dgm:pt>
    <dgm:pt modelId="{6D8C18BE-A950-4FF9-A9CD-433D8ACCA9FB}" type="pres">
      <dgm:prSet presAssocID="{F09324BC-B0AB-4976-B8EF-C3CB7E4E9499}" presName="rootText1" presStyleLbl="node0" presStyleIdx="0" presStyleCnt="1" custScaleX="184290" custScaleY="178338">
        <dgm:presLayoutVars>
          <dgm:chPref val="3"/>
        </dgm:presLayoutVars>
      </dgm:prSet>
      <dgm:spPr/>
    </dgm:pt>
    <dgm:pt modelId="{91F6C269-6EB1-487A-80A1-DC0D2D5229CC}" type="pres">
      <dgm:prSet presAssocID="{F09324BC-B0AB-4976-B8EF-C3CB7E4E9499}" presName="rootConnector1" presStyleLbl="node1" presStyleIdx="0" presStyleCnt="0"/>
      <dgm:spPr/>
    </dgm:pt>
    <dgm:pt modelId="{DA77A3A7-7B18-4A05-A5FE-56779431A880}" type="pres">
      <dgm:prSet presAssocID="{F09324BC-B0AB-4976-B8EF-C3CB7E4E9499}" presName="hierChild2" presStyleCnt="0"/>
      <dgm:spPr/>
    </dgm:pt>
    <dgm:pt modelId="{06C4588D-ED5C-4077-917D-17EA20F2022C}" type="pres">
      <dgm:prSet presAssocID="{81533A0C-322A-4724-B801-4B594BEAD1C3}" presName="Name37" presStyleLbl="parChTrans1D2" presStyleIdx="0" presStyleCnt="3"/>
      <dgm:spPr/>
    </dgm:pt>
    <dgm:pt modelId="{8B5FF656-2EEB-43C6-8EDA-15AEBE7A1735}" type="pres">
      <dgm:prSet presAssocID="{A9CAC68C-7898-47BF-8FF6-78702F75DB49}" presName="hierRoot2" presStyleCnt="0">
        <dgm:presLayoutVars>
          <dgm:hierBranch val="init"/>
        </dgm:presLayoutVars>
      </dgm:prSet>
      <dgm:spPr/>
    </dgm:pt>
    <dgm:pt modelId="{5BFAA729-E735-4E58-BBAC-F7E11308DA42}" type="pres">
      <dgm:prSet presAssocID="{A9CAC68C-7898-47BF-8FF6-78702F75DB49}" presName="rootComposite" presStyleCnt="0"/>
      <dgm:spPr/>
    </dgm:pt>
    <dgm:pt modelId="{27EA2047-8F98-467B-9990-8097407B01F3}" type="pres">
      <dgm:prSet presAssocID="{A9CAC68C-7898-47BF-8FF6-78702F75DB49}" presName="rootText" presStyleLbl="node2" presStyleIdx="0" presStyleCnt="3" custScaleX="230718">
        <dgm:presLayoutVars>
          <dgm:chPref val="3"/>
        </dgm:presLayoutVars>
      </dgm:prSet>
      <dgm:spPr/>
    </dgm:pt>
    <dgm:pt modelId="{1545B6BF-385F-4507-A854-0DE573D87961}" type="pres">
      <dgm:prSet presAssocID="{A9CAC68C-7898-47BF-8FF6-78702F75DB49}" presName="rootConnector" presStyleLbl="node2" presStyleIdx="0" presStyleCnt="3"/>
      <dgm:spPr/>
    </dgm:pt>
    <dgm:pt modelId="{848DC328-81F7-4F40-AC79-D4105B556A21}" type="pres">
      <dgm:prSet presAssocID="{A9CAC68C-7898-47BF-8FF6-78702F75DB49}" presName="hierChild4" presStyleCnt="0"/>
      <dgm:spPr/>
    </dgm:pt>
    <dgm:pt modelId="{3A5BCAE8-CCCB-4AD5-8873-2EF4AAF9FEAA}" type="pres">
      <dgm:prSet presAssocID="{A9CAC68C-7898-47BF-8FF6-78702F75DB49}" presName="hierChild5" presStyleCnt="0"/>
      <dgm:spPr/>
    </dgm:pt>
    <dgm:pt modelId="{801A7806-C394-48A3-B412-CAA8D959B608}" type="pres">
      <dgm:prSet presAssocID="{5F967A8A-443B-43CC-904D-1F32922DF2BD}" presName="Name37" presStyleLbl="parChTrans1D2" presStyleIdx="1" presStyleCnt="3"/>
      <dgm:spPr/>
    </dgm:pt>
    <dgm:pt modelId="{9F34C191-CD84-4B00-BC96-E91939D0C39F}" type="pres">
      <dgm:prSet presAssocID="{F7209E5A-AFAD-4E92-8645-1ACD3282042B}" presName="hierRoot2" presStyleCnt="0">
        <dgm:presLayoutVars>
          <dgm:hierBranch val="init"/>
        </dgm:presLayoutVars>
      </dgm:prSet>
      <dgm:spPr/>
    </dgm:pt>
    <dgm:pt modelId="{A8204EBB-7E29-49C0-A535-41CEFD229BB9}" type="pres">
      <dgm:prSet presAssocID="{F7209E5A-AFAD-4E92-8645-1ACD3282042B}" presName="rootComposite" presStyleCnt="0"/>
      <dgm:spPr/>
    </dgm:pt>
    <dgm:pt modelId="{50156F91-BD62-439E-8CA2-D067F22E4A9B}" type="pres">
      <dgm:prSet presAssocID="{F7209E5A-AFAD-4E92-8645-1ACD3282042B}" presName="rootText" presStyleLbl="node2" presStyleIdx="1" presStyleCnt="3" custScaleX="230718">
        <dgm:presLayoutVars>
          <dgm:chPref val="3"/>
        </dgm:presLayoutVars>
      </dgm:prSet>
      <dgm:spPr/>
    </dgm:pt>
    <dgm:pt modelId="{318D43B0-8612-4A71-BBD3-FB4F1DA731C4}" type="pres">
      <dgm:prSet presAssocID="{F7209E5A-AFAD-4E92-8645-1ACD3282042B}" presName="rootConnector" presStyleLbl="node2" presStyleIdx="1" presStyleCnt="3"/>
      <dgm:spPr/>
    </dgm:pt>
    <dgm:pt modelId="{126A7063-1085-4BA3-90C2-9C1B53CABE01}" type="pres">
      <dgm:prSet presAssocID="{F7209E5A-AFAD-4E92-8645-1ACD3282042B}" presName="hierChild4" presStyleCnt="0"/>
      <dgm:spPr/>
    </dgm:pt>
    <dgm:pt modelId="{5EBFDB3B-3E30-4874-9516-548714E2133D}" type="pres">
      <dgm:prSet presAssocID="{F7209E5A-AFAD-4E92-8645-1ACD3282042B}" presName="hierChild5" presStyleCnt="0"/>
      <dgm:spPr/>
    </dgm:pt>
    <dgm:pt modelId="{B365553C-6A54-4776-8D7D-FF710CF3BAB6}" type="pres">
      <dgm:prSet presAssocID="{95120AB8-437D-4A28-B428-B58060260E07}" presName="Name37" presStyleLbl="parChTrans1D2" presStyleIdx="2" presStyleCnt="3"/>
      <dgm:spPr/>
    </dgm:pt>
    <dgm:pt modelId="{55C08E69-1E7A-460F-877F-94D8CA2B2B00}" type="pres">
      <dgm:prSet presAssocID="{397E80DF-8E1C-4DB7-AD47-5B8C475A8A1D}" presName="hierRoot2" presStyleCnt="0">
        <dgm:presLayoutVars>
          <dgm:hierBranch val="init"/>
        </dgm:presLayoutVars>
      </dgm:prSet>
      <dgm:spPr/>
    </dgm:pt>
    <dgm:pt modelId="{C20E5007-90F5-4924-87BB-0F0B365F788C}" type="pres">
      <dgm:prSet presAssocID="{397E80DF-8E1C-4DB7-AD47-5B8C475A8A1D}" presName="rootComposite" presStyleCnt="0"/>
      <dgm:spPr/>
    </dgm:pt>
    <dgm:pt modelId="{181883BE-D060-40CF-A46C-92BE83D159D0}" type="pres">
      <dgm:prSet presAssocID="{397E80DF-8E1C-4DB7-AD47-5B8C475A8A1D}" presName="rootText" presStyleLbl="node2" presStyleIdx="2" presStyleCnt="3" custScaleX="230718">
        <dgm:presLayoutVars>
          <dgm:chPref val="3"/>
        </dgm:presLayoutVars>
      </dgm:prSet>
      <dgm:spPr/>
    </dgm:pt>
    <dgm:pt modelId="{34D43041-A2F8-498C-A1DA-5134BFBED4A0}" type="pres">
      <dgm:prSet presAssocID="{397E80DF-8E1C-4DB7-AD47-5B8C475A8A1D}" presName="rootConnector" presStyleLbl="node2" presStyleIdx="2" presStyleCnt="3"/>
      <dgm:spPr/>
    </dgm:pt>
    <dgm:pt modelId="{C7C1E1CD-30BE-4594-A451-C09A8141F817}" type="pres">
      <dgm:prSet presAssocID="{397E80DF-8E1C-4DB7-AD47-5B8C475A8A1D}" presName="hierChild4" presStyleCnt="0"/>
      <dgm:spPr/>
    </dgm:pt>
    <dgm:pt modelId="{6455B6A1-094D-45E6-84A7-F680DFF35F01}" type="pres">
      <dgm:prSet presAssocID="{397E80DF-8E1C-4DB7-AD47-5B8C475A8A1D}" presName="hierChild5" presStyleCnt="0"/>
      <dgm:spPr/>
    </dgm:pt>
    <dgm:pt modelId="{F8976546-872C-4336-B87F-15BEF9EC3965}" type="pres">
      <dgm:prSet presAssocID="{F09324BC-B0AB-4976-B8EF-C3CB7E4E9499}" presName="hierChild3" presStyleCnt="0"/>
      <dgm:spPr/>
    </dgm:pt>
  </dgm:ptLst>
  <dgm:cxnLst>
    <dgm:cxn modelId="{C7338702-3F36-4E46-8F0F-F8F83EF5E62E}" type="presOf" srcId="{5F976FF9-B13D-482B-A8D9-5A9B8B6A1BEF}" destId="{A54381B7-D551-404E-9AA7-D79F23393CA8}" srcOrd="0" destOrd="0" presId="urn:microsoft.com/office/officeart/2005/8/layout/orgChart1"/>
    <dgm:cxn modelId="{6E143808-EDEA-4F94-9DAF-A984216923ED}" type="presOf" srcId="{397E80DF-8E1C-4DB7-AD47-5B8C475A8A1D}" destId="{181883BE-D060-40CF-A46C-92BE83D159D0}" srcOrd="0" destOrd="0" presId="urn:microsoft.com/office/officeart/2005/8/layout/orgChart1"/>
    <dgm:cxn modelId="{FA5A060F-4426-46F5-9397-2A387E01BC8C}" srcId="{F09324BC-B0AB-4976-B8EF-C3CB7E4E9499}" destId="{F7209E5A-AFAD-4E92-8645-1ACD3282042B}" srcOrd="1" destOrd="0" parTransId="{5F967A8A-443B-43CC-904D-1F32922DF2BD}" sibTransId="{D48BB122-7355-4C1A-9DC2-7A57E5B43D57}"/>
    <dgm:cxn modelId="{25122D28-E60A-46BB-9134-ABAFD9DD56EC}" type="presOf" srcId="{A9CAC68C-7898-47BF-8FF6-78702F75DB49}" destId="{1545B6BF-385F-4507-A854-0DE573D87961}" srcOrd="1" destOrd="0" presId="urn:microsoft.com/office/officeart/2005/8/layout/orgChart1"/>
    <dgm:cxn modelId="{17099231-3406-4D10-97D1-FA3AD1C31E47}" type="presOf" srcId="{A9CAC68C-7898-47BF-8FF6-78702F75DB49}" destId="{27EA2047-8F98-467B-9990-8097407B01F3}" srcOrd="0" destOrd="0" presId="urn:microsoft.com/office/officeart/2005/8/layout/orgChart1"/>
    <dgm:cxn modelId="{70CE3561-540A-424E-8BBD-CE0576A657B4}" type="presOf" srcId="{397E80DF-8E1C-4DB7-AD47-5B8C475A8A1D}" destId="{34D43041-A2F8-498C-A1DA-5134BFBED4A0}" srcOrd="1" destOrd="0" presId="urn:microsoft.com/office/officeart/2005/8/layout/orgChart1"/>
    <dgm:cxn modelId="{3D85D463-11E4-4738-B6DC-CEEE874F27F1}" srcId="{F09324BC-B0AB-4976-B8EF-C3CB7E4E9499}" destId="{A9CAC68C-7898-47BF-8FF6-78702F75DB49}" srcOrd="0" destOrd="0" parTransId="{81533A0C-322A-4724-B801-4B594BEAD1C3}" sibTransId="{0A4E9E6D-38EB-4216-9651-FC50E738E07C}"/>
    <dgm:cxn modelId="{B40CF24F-1DC8-4B58-8DDE-3D8DB4EC1D97}" type="presOf" srcId="{F7209E5A-AFAD-4E92-8645-1ACD3282042B}" destId="{318D43B0-8612-4A71-BBD3-FB4F1DA731C4}" srcOrd="1" destOrd="0" presId="urn:microsoft.com/office/officeart/2005/8/layout/orgChart1"/>
    <dgm:cxn modelId="{297881A1-9E43-40CB-A308-37E24D123FD9}" type="presOf" srcId="{5F967A8A-443B-43CC-904D-1F32922DF2BD}" destId="{801A7806-C394-48A3-B412-CAA8D959B608}" srcOrd="0" destOrd="0" presId="urn:microsoft.com/office/officeart/2005/8/layout/orgChart1"/>
    <dgm:cxn modelId="{0C160EB9-72A4-4933-BE3E-1A25821BCDF9}" type="presOf" srcId="{81533A0C-322A-4724-B801-4B594BEAD1C3}" destId="{06C4588D-ED5C-4077-917D-17EA20F2022C}" srcOrd="0" destOrd="0" presId="urn:microsoft.com/office/officeart/2005/8/layout/orgChart1"/>
    <dgm:cxn modelId="{605FE2C1-E87C-41A5-B47D-1DC58C8CFAD1}" srcId="{F09324BC-B0AB-4976-B8EF-C3CB7E4E9499}" destId="{397E80DF-8E1C-4DB7-AD47-5B8C475A8A1D}" srcOrd="2" destOrd="0" parTransId="{95120AB8-437D-4A28-B428-B58060260E07}" sibTransId="{B4A97BB7-B818-41A5-8EA5-967BF5C4F8BB}"/>
    <dgm:cxn modelId="{2ADB4ED0-2EC6-4B5C-A239-612E78DF9FFF}" srcId="{5F976FF9-B13D-482B-A8D9-5A9B8B6A1BEF}" destId="{F09324BC-B0AB-4976-B8EF-C3CB7E4E9499}" srcOrd="0" destOrd="0" parTransId="{8083869C-9CC5-48B3-A2DB-4933A0DCFE80}" sibTransId="{25571823-B491-4393-84E4-5FC95F99C236}"/>
    <dgm:cxn modelId="{82671CD1-A7D5-4C86-B726-3C8F3040E969}" type="presOf" srcId="{95120AB8-437D-4A28-B428-B58060260E07}" destId="{B365553C-6A54-4776-8D7D-FF710CF3BAB6}" srcOrd="0" destOrd="0" presId="urn:microsoft.com/office/officeart/2005/8/layout/orgChart1"/>
    <dgm:cxn modelId="{6E3CC9DC-7909-4862-B1A9-F8DEC1B5F78E}" type="presOf" srcId="{F7209E5A-AFAD-4E92-8645-1ACD3282042B}" destId="{50156F91-BD62-439E-8CA2-D067F22E4A9B}" srcOrd="0" destOrd="0" presId="urn:microsoft.com/office/officeart/2005/8/layout/orgChart1"/>
    <dgm:cxn modelId="{F44BE0F4-608B-4630-8415-631D4280AF97}" type="presOf" srcId="{F09324BC-B0AB-4976-B8EF-C3CB7E4E9499}" destId="{6D8C18BE-A950-4FF9-A9CD-433D8ACCA9FB}" srcOrd="0" destOrd="0" presId="urn:microsoft.com/office/officeart/2005/8/layout/orgChart1"/>
    <dgm:cxn modelId="{133487F8-7B31-4E6A-8C9E-03AF44CB979F}" type="presOf" srcId="{F09324BC-B0AB-4976-B8EF-C3CB7E4E9499}" destId="{91F6C269-6EB1-487A-80A1-DC0D2D5229CC}" srcOrd="1" destOrd="0" presId="urn:microsoft.com/office/officeart/2005/8/layout/orgChart1"/>
    <dgm:cxn modelId="{D49B8AA2-3F89-4059-8075-D2CF99AEFCA2}" type="presParOf" srcId="{A54381B7-D551-404E-9AA7-D79F23393CA8}" destId="{7AF50608-7E6E-4CF2-A24A-7315B0D092C5}" srcOrd="0" destOrd="0" presId="urn:microsoft.com/office/officeart/2005/8/layout/orgChart1"/>
    <dgm:cxn modelId="{A63088A4-4EFC-4FF0-99BE-C4AAF2813BC7}" type="presParOf" srcId="{7AF50608-7E6E-4CF2-A24A-7315B0D092C5}" destId="{A29139BD-99F5-4EEB-A7E3-535AA346E8C5}" srcOrd="0" destOrd="0" presId="urn:microsoft.com/office/officeart/2005/8/layout/orgChart1"/>
    <dgm:cxn modelId="{EB010392-ECAE-4FBF-B244-DEF24CBC63B5}" type="presParOf" srcId="{A29139BD-99F5-4EEB-A7E3-535AA346E8C5}" destId="{6D8C18BE-A950-4FF9-A9CD-433D8ACCA9FB}" srcOrd="0" destOrd="0" presId="urn:microsoft.com/office/officeart/2005/8/layout/orgChart1"/>
    <dgm:cxn modelId="{0E37D23A-31FC-45C5-A7DA-4C824EB69FC1}" type="presParOf" srcId="{A29139BD-99F5-4EEB-A7E3-535AA346E8C5}" destId="{91F6C269-6EB1-487A-80A1-DC0D2D5229CC}" srcOrd="1" destOrd="0" presId="urn:microsoft.com/office/officeart/2005/8/layout/orgChart1"/>
    <dgm:cxn modelId="{6857BCC7-0B1A-4481-8E81-9F4E7F098F79}" type="presParOf" srcId="{7AF50608-7E6E-4CF2-A24A-7315B0D092C5}" destId="{DA77A3A7-7B18-4A05-A5FE-56779431A880}" srcOrd="1" destOrd="0" presId="urn:microsoft.com/office/officeart/2005/8/layout/orgChart1"/>
    <dgm:cxn modelId="{00248336-6CAF-446C-B94C-66C629BCB267}" type="presParOf" srcId="{DA77A3A7-7B18-4A05-A5FE-56779431A880}" destId="{06C4588D-ED5C-4077-917D-17EA20F2022C}" srcOrd="0" destOrd="0" presId="urn:microsoft.com/office/officeart/2005/8/layout/orgChart1"/>
    <dgm:cxn modelId="{6971DA4E-BBDA-4083-A79E-9235A90FB3EC}" type="presParOf" srcId="{DA77A3A7-7B18-4A05-A5FE-56779431A880}" destId="{8B5FF656-2EEB-43C6-8EDA-15AEBE7A1735}" srcOrd="1" destOrd="0" presId="urn:microsoft.com/office/officeart/2005/8/layout/orgChart1"/>
    <dgm:cxn modelId="{DC4E802E-EB87-48B1-B9A3-BBCA54685D72}" type="presParOf" srcId="{8B5FF656-2EEB-43C6-8EDA-15AEBE7A1735}" destId="{5BFAA729-E735-4E58-BBAC-F7E11308DA42}" srcOrd="0" destOrd="0" presId="urn:microsoft.com/office/officeart/2005/8/layout/orgChart1"/>
    <dgm:cxn modelId="{5C42B191-B4C8-4D3D-A13F-AF46C6E7A3B5}" type="presParOf" srcId="{5BFAA729-E735-4E58-BBAC-F7E11308DA42}" destId="{27EA2047-8F98-467B-9990-8097407B01F3}" srcOrd="0" destOrd="0" presId="urn:microsoft.com/office/officeart/2005/8/layout/orgChart1"/>
    <dgm:cxn modelId="{B417CE5E-6ED2-4B2F-8544-ADD902D57ECE}" type="presParOf" srcId="{5BFAA729-E735-4E58-BBAC-F7E11308DA42}" destId="{1545B6BF-385F-4507-A854-0DE573D87961}" srcOrd="1" destOrd="0" presId="urn:microsoft.com/office/officeart/2005/8/layout/orgChart1"/>
    <dgm:cxn modelId="{4CEA8ADF-0512-4661-AC24-C56E80111039}" type="presParOf" srcId="{8B5FF656-2EEB-43C6-8EDA-15AEBE7A1735}" destId="{848DC328-81F7-4F40-AC79-D4105B556A21}" srcOrd="1" destOrd="0" presId="urn:microsoft.com/office/officeart/2005/8/layout/orgChart1"/>
    <dgm:cxn modelId="{EEF3E656-322A-4107-88EE-F6270021017F}" type="presParOf" srcId="{8B5FF656-2EEB-43C6-8EDA-15AEBE7A1735}" destId="{3A5BCAE8-CCCB-4AD5-8873-2EF4AAF9FEAA}" srcOrd="2" destOrd="0" presId="urn:microsoft.com/office/officeart/2005/8/layout/orgChart1"/>
    <dgm:cxn modelId="{938D5DDF-876E-4639-A6E4-3B90E3165D79}" type="presParOf" srcId="{DA77A3A7-7B18-4A05-A5FE-56779431A880}" destId="{801A7806-C394-48A3-B412-CAA8D959B608}" srcOrd="2" destOrd="0" presId="urn:microsoft.com/office/officeart/2005/8/layout/orgChart1"/>
    <dgm:cxn modelId="{A06B770E-B696-4C60-B35E-417889231B18}" type="presParOf" srcId="{DA77A3A7-7B18-4A05-A5FE-56779431A880}" destId="{9F34C191-CD84-4B00-BC96-E91939D0C39F}" srcOrd="3" destOrd="0" presId="urn:microsoft.com/office/officeart/2005/8/layout/orgChart1"/>
    <dgm:cxn modelId="{34491B10-1FE6-4448-BF93-C04883422266}" type="presParOf" srcId="{9F34C191-CD84-4B00-BC96-E91939D0C39F}" destId="{A8204EBB-7E29-49C0-A535-41CEFD229BB9}" srcOrd="0" destOrd="0" presId="urn:microsoft.com/office/officeart/2005/8/layout/orgChart1"/>
    <dgm:cxn modelId="{59C71B6A-68B1-44E0-84A1-F546B95FA844}" type="presParOf" srcId="{A8204EBB-7E29-49C0-A535-41CEFD229BB9}" destId="{50156F91-BD62-439E-8CA2-D067F22E4A9B}" srcOrd="0" destOrd="0" presId="urn:microsoft.com/office/officeart/2005/8/layout/orgChart1"/>
    <dgm:cxn modelId="{0902FA55-72F5-4900-A1BC-9759CCE72A55}" type="presParOf" srcId="{A8204EBB-7E29-49C0-A535-41CEFD229BB9}" destId="{318D43B0-8612-4A71-BBD3-FB4F1DA731C4}" srcOrd="1" destOrd="0" presId="urn:microsoft.com/office/officeart/2005/8/layout/orgChart1"/>
    <dgm:cxn modelId="{84A7A76E-4488-4320-BC74-27F7E3DA643E}" type="presParOf" srcId="{9F34C191-CD84-4B00-BC96-E91939D0C39F}" destId="{126A7063-1085-4BA3-90C2-9C1B53CABE01}" srcOrd="1" destOrd="0" presId="urn:microsoft.com/office/officeart/2005/8/layout/orgChart1"/>
    <dgm:cxn modelId="{1D54BBC6-76F5-4488-8FE5-5D2F7612E880}" type="presParOf" srcId="{9F34C191-CD84-4B00-BC96-E91939D0C39F}" destId="{5EBFDB3B-3E30-4874-9516-548714E2133D}" srcOrd="2" destOrd="0" presId="urn:microsoft.com/office/officeart/2005/8/layout/orgChart1"/>
    <dgm:cxn modelId="{AB28B22E-3EA0-4F9A-B2F3-6AFDEF7F4948}" type="presParOf" srcId="{DA77A3A7-7B18-4A05-A5FE-56779431A880}" destId="{B365553C-6A54-4776-8D7D-FF710CF3BAB6}" srcOrd="4" destOrd="0" presId="urn:microsoft.com/office/officeart/2005/8/layout/orgChart1"/>
    <dgm:cxn modelId="{DD5E949A-1EE0-4BF7-A52A-095ACD37F0BC}" type="presParOf" srcId="{DA77A3A7-7B18-4A05-A5FE-56779431A880}" destId="{55C08E69-1E7A-460F-877F-94D8CA2B2B00}" srcOrd="5" destOrd="0" presId="urn:microsoft.com/office/officeart/2005/8/layout/orgChart1"/>
    <dgm:cxn modelId="{CED4D387-BA80-4498-AE37-BA195E453CE4}" type="presParOf" srcId="{55C08E69-1E7A-460F-877F-94D8CA2B2B00}" destId="{C20E5007-90F5-4924-87BB-0F0B365F788C}" srcOrd="0" destOrd="0" presId="urn:microsoft.com/office/officeart/2005/8/layout/orgChart1"/>
    <dgm:cxn modelId="{B7F054E2-A4C1-4E70-BFD8-CAF202319855}" type="presParOf" srcId="{C20E5007-90F5-4924-87BB-0F0B365F788C}" destId="{181883BE-D060-40CF-A46C-92BE83D159D0}" srcOrd="0" destOrd="0" presId="urn:microsoft.com/office/officeart/2005/8/layout/orgChart1"/>
    <dgm:cxn modelId="{F6D72738-1B03-4C6A-A2CB-89DFAA90ECF3}" type="presParOf" srcId="{C20E5007-90F5-4924-87BB-0F0B365F788C}" destId="{34D43041-A2F8-498C-A1DA-5134BFBED4A0}" srcOrd="1" destOrd="0" presId="urn:microsoft.com/office/officeart/2005/8/layout/orgChart1"/>
    <dgm:cxn modelId="{BD14928A-AB14-4A68-A41F-B5CCF487B9C6}" type="presParOf" srcId="{55C08E69-1E7A-460F-877F-94D8CA2B2B00}" destId="{C7C1E1CD-30BE-4594-A451-C09A8141F817}" srcOrd="1" destOrd="0" presId="urn:microsoft.com/office/officeart/2005/8/layout/orgChart1"/>
    <dgm:cxn modelId="{BCCA1539-CE1B-41B9-A96E-68B4773E91BF}" type="presParOf" srcId="{55C08E69-1E7A-460F-877F-94D8CA2B2B00}" destId="{6455B6A1-094D-45E6-84A7-F680DFF35F01}" srcOrd="2" destOrd="0" presId="urn:microsoft.com/office/officeart/2005/8/layout/orgChart1"/>
    <dgm:cxn modelId="{2F6339DB-6156-41D8-9154-730AFB89B04C}" type="presParOf" srcId="{7AF50608-7E6E-4CF2-A24A-7315B0D092C5}" destId="{F8976546-872C-4336-B87F-15BEF9EC396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68C8212-31FB-4085-8947-B7434715F897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81C94EB-5AAF-4670-9B84-CD67CED28E19}">
      <dgm:prSet phldrT="[Texte]"/>
      <dgm:spPr/>
      <dgm:t>
        <a:bodyPr/>
        <a:lstStyle/>
        <a:p>
          <a:r>
            <a:rPr lang="en-US" altLang="fr-FR" baseline="0" noProof="0" dirty="0">
              <a:solidFill>
                <a:schemeClr val="accent2"/>
              </a:solidFill>
            </a:rPr>
            <a:t>Stick damaged by the application of movements similar to in use conditions</a:t>
          </a:r>
          <a:endParaRPr lang="fr-FR" dirty="0">
            <a:solidFill>
              <a:schemeClr val="accent2"/>
            </a:solidFill>
          </a:endParaRPr>
        </a:p>
      </dgm:t>
    </dgm:pt>
    <dgm:pt modelId="{3F1253F7-C17E-4A64-9E20-451078A7233A}" type="parTrans" cxnId="{DCF43AFF-A19F-45AF-AB29-BCBEBAA4099D}">
      <dgm:prSet/>
      <dgm:spPr/>
      <dgm:t>
        <a:bodyPr/>
        <a:lstStyle/>
        <a:p>
          <a:endParaRPr lang="fr-FR"/>
        </a:p>
      </dgm:t>
    </dgm:pt>
    <dgm:pt modelId="{23EEED48-EF41-40CA-A449-94D43A8E4612}" type="sibTrans" cxnId="{DCF43AFF-A19F-45AF-AB29-BCBEBAA4099D}">
      <dgm:prSet/>
      <dgm:spPr/>
      <dgm:t>
        <a:bodyPr/>
        <a:lstStyle/>
        <a:p>
          <a:endParaRPr lang="fr-FR"/>
        </a:p>
      </dgm:t>
    </dgm:pt>
    <dgm:pt modelId="{1A54A1E7-1CD8-4C36-B424-CD9BADEDAB00}">
      <dgm:prSet phldrT="[Texte]"/>
      <dgm:spPr/>
      <dgm:t>
        <a:bodyPr/>
        <a:lstStyle/>
        <a:p>
          <a:r>
            <a:rPr lang="en-US" noProof="0" dirty="0">
              <a:solidFill>
                <a:schemeClr val="accent2"/>
              </a:solidFill>
            </a:rPr>
            <a:t>stick destroyed by the application of a back and forth movement directly on the central column</a:t>
          </a:r>
          <a:endParaRPr lang="fr-FR" dirty="0">
            <a:solidFill>
              <a:schemeClr val="accent2"/>
            </a:solidFill>
          </a:endParaRPr>
        </a:p>
      </dgm:t>
    </dgm:pt>
    <dgm:pt modelId="{2BB61271-9A98-41E7-B4C1-D59BAAE8DA13}" type="parTrans" cxnId="{959A9007-8FA7-4614-8091-BF16473B3819}">
      <dgm:prSet/>
      <dgm:spPr/>
      <dgm:t>
        <a:bodyPr/>
        <a:lstStyle/>
        <a:p>
          <a:endParaRPr lang="fr-BE"/>
        </a:p>
      </dgm:t>
    </dgm:pt>
    <dgm:pt modelId="{9DDF31EE-A5C3-4B6E-A920-00922BE0155A}" type="sibTrans" cxnId="{959A9007-8FA7-4614-8091-BF16473B3819}">
      <dgm:prSet/>
      <dgm:spPr/>
      <dgm:t>
        <a:bodyPr/>
        <a:lstStyle/>
        <a:p>
          <a:endParaRPr lang="fr-BE"/>
        </a:p>
      </dgm:t>
    </dgm:pt>
    <dgm:pt modelId="{D227BE27-0014-4707-8FD2-882276A3D46F}">
      <dgm:prSet phldrT="[Texte]"/>
      <dgm:spPr/>
      <dgm:t>
        <a:bodyPr/>
        <a:lstStyle/>
        <a:p>
          <a:r>
            <a:rPr lang="fr-FR" dirty="0" err="1">
              <a:solidFill>
                <a:schemeClr val="accent2"/>
              </a:solidFill>
            </a:rPr>
            <a:t>Damaged</a:t>
          </a:r>
          <a:r>
            <a:rPr lang="fr-FR" dirty="0">
              <a:solidFill>
                <a:schemeClr val="accent2"/>
              </a:solidFill>
            </a:rPr>
            <a:t> </a:t>
          </a:r>
          <a:r>
            <a:rPr lang="fr-FR" dirty="0" err="1">
              <a:solidFill>
                <a:schemeClr val="accent2"/>
              </a:solidFill>
            </a:rPr>
            <a:t>cyclic</a:t>
          </a:r>
          <a:r>
            <a:rPr lang="fr-FR" dirty="0">
              <a:solidFill>
                <a:schemeClr val="accent2"/>
              </a:solidFill>
            </a:rPr>
            <a:t> stick</a:t>
          </a:r>
        </a:p>
      </dgm:t>
    </dgm:pt>
    <dgm:pt modelId="{C995457B-7F86-4681-A5B5-15F6EE2D9B09}" type="sibTrans" cxnId="{EA83E6C4-BCB2-4B33-BC76-C55F3C43F20D}">
      <dgm:prSet/>
      <dgm:spPr/>
      <dgm:t>
        <a:bodyPr/>
        <a:lstStyle/>
        <a:p>
          <a:endParaRPr lang="fr-FR"/>
        </a:p>
      </dgm:t>
    </dgm:pt>
    <dgm:pt modelId="{A840AFBD-A1C4-4543-8E99-65A2A11F09F0}" type="parTrans" cxnId="{EA83E6C4-BCB2-4B33-BC76-C55F3C43F20D}">
      <dgm:prSet/>
      <dgm:spPr/>
      <dgm:t>
        <a:bodyPr/>
        <a:lstStyle/>
        <a:p>
          <a:endParaRPr lang="fr-FR"/>
        </a:p>
      </dgm:t>
    </dgm:pt>
    <dgm:pt modelId="{68F6EF1D-DBE9-4263-A6AA-FF13C06CE873}" type="pres">
      <dgm:prSet presAssocID="{A68C8212-31FB-4085-8947-B7434715F897}" presName="Name0" presStyleCnt="0">
        <dgm:presLayoutVars>
          <dgm:dir/>
          <dgm:resizeHandles val="exact"/>
        </dgm:presLayoutVars>
      </dgm:prSet>
      <dgm:spPr/>
    </dgm:pt>
    <dgm:pt modelId="{36D9A707-65BD-4E25-BF8A-FF924B3EA7CB}" type="pres">
      <dgm:prSet presAssocID="{D227BE27-0014-4707-8FD2-882276A3D46F}" presName="composite" presStyleCnt="0"/>
      <dgm:spPr/>
    </dgm:pt>
    <dgm:pt modelId="{C09C3E91-1833-4965-9449-C35F015946DB}" type="pres">
      <dgm:prSet presAssocID="{D227BE27-0014-4707-8FD2-882276A3D46F}" presName="rect1" presStyleLbl="bgShp" presStyleIdx="0" presStyleCnt="3"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96" r="396"/>
          </a:stretch>
        </a:blipFill>
      </dgm:spPr>
    </dgm:pt>
    <dgm:pt modelId="{AEEC0185-A5B8-40BC-8B60-73158A1529CB}" type="pres">
      <dgm:prSet presAssocID="{D227BE27-0014-4707-8FD2-882276A3D46F}" presName="rect2" presStyleLbl="trBgShp" presStyleIdx="0" presStyleCnt="3">
        <dgm:presLayoutVars>
          <dgm:bulletEnabled val="1"/>
        </dgm:presLayoutVars>
      </dgm:prSet>
      <dgm:spPr/>
    </dgm:pt>
    <dgm:pt modelId="{76E91B31-DC8F-4F6C-99B2-5DA6B9D0412B}" type="pres">
      <dgm:prSet presAssocID="{C995457B-7F86-4681-A5B5-15F6EE2D9B09}" presName="sibTrans" presStyleCnt="0"/>
      <dgm:spPr/>
    </dgm:pt>
    <dgm:pt modelId="{3386BBDB-F771-4FF1-AC1C-3BBAA3379A6B}" type="pres">
      <dgm:prSet presAssocID="{381C94EB-5AAF-4670-9B84-CD67CED28E19}" presName="composite" presStyleCnt="0"/>
      <dgm:spPr/>
    </dgm:pt>
    <dgm:pt modelId="{7A5D26F9-C5D5-49EA-AB9A-42BD242D7702}" type="pres">
      <dgm:prSet presAssocID="{381C94EB-5AAF-4670-9B84-CD67CED28E19}" presName="rect1" presStyleLbl="bgShp" presStyleIdx="1" presStyleCnt="3"/>
      <dgm:spPr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7" r="37"/>
          </a:stretch>
        </a:blipFill>
      </dgm:spPr>
    </dgm:pt>
    <dgm:pt modelId="{8905AFA2-5814-44E0-8471-B57149F21666}" type="pres">
      <dgm:prSet presAssocID="{381C94EB-5AAF-4670-9B84-CD67CED28E19}" presName="rect2" presStyleLbl="trBgShp" presStyleIdx="1" presStyleCnt="3">
        <dgm:presLayoutVars>
          <dgm:bulletEnabled val="1"/>
        </dgm:presLayoutVars>
      </dgm:prSet>
      <dgm:spPr/>
    </dgm:pt>
    <dgm:pt modelId="{68438693-DE71-44F0-811F-C8236AE18C52}" type="pres">
      <dgm:prSet presAssocID="{23EEED48-EF41-40CA-A449-94D43A8E4612}" presName="sibTrans" presStyleCnt="0"/>
      <dgm:spPr/>
    </dgm:pt>
    <dgm:pt modelId="{1E07F9F6-9A2E-4630-91E0-A45E8DDADD75}" type="pres">
      <dgm:prSet presAssocID="{1A54A1E7-1CD8-4C36-B424-CD9BADEDAB00}" presName="composite" presStyleCnt="0"/>
      <dgm:spPr/>
    </dgm:pt>
    <dgm:pt modelId="{7A9ADCCA-00C6-48CD-B500-37D98330C1A5}" type="pres">
      <dgm:prSet presAssocID="{1A54A1E7-1CD8-4C36-B424-CD9BADEDAB00}" presName="rect1" presStyleLbl="bgShp" presStyleIdx="2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22D90540-6D11-43FD-9E47-DDB79E7E9527}" type="pres">
      <dgm:prSet presAssocID="{1A54A1E7-1CD8-4C36-B424-CD9BADEDAB00}" presName="rect2" presStyleLbl="trBgShp" presStyleIdx="2" presStyleCnt="3">
        <dgm:presLayoutVars>
          <dgm:bulletEnabled val="1"/>
        </dgm:presLayoutVars>
      </dgm:prSet>
      <dgm:spPr/>
    </dgm:pt>
  </dgm:ptLst>
  <dgm:cxnLst>
    <dgm:cxn modelId="{959A9007-8FA7-4614-8091-BF16473B3819}" srcId="{A68C8212-31FB-4085-8947-B7434715F897}" destId="{1A54A1E7-1CD8-4C36-B424-CD9BADEDAB00}" srcOrd="2" destOrd="0" parTransId="{2BB61271-9A98-41E7-B4C1-D59BAAE8DA13}" sibTransId="{9DDF31EE-A5C3-4B6E-A920-00922BE0155A}"/>
    <dgm:cxn modelId="{DBBFF0B8-0171-47E4-AAB2-535E33505CF4}" type="presOf" srcId="{381C94EB-5AAF-4670-9B84-CD67CED28E19}" destId="{8905AFA2-5814-44E0-8471-B57149F21666}" srcOrd="0" destOrd="0" presId="urn:microsoft.com/office/officeart/2008/layout/BendingPictureSemiTransparentText"/>
    <dgm:cxn modelId="{EA83E6C4-BCB2-4B33-BC76-C55F3C43F20D}" srcId="{A68C8212-31FB-4085-8947-B7434715F897}" destId="{D227BE27-0014-4707-8FD2-882276A3D46F}" srcOrd="0" destOrd="0" parTransId="{A840AFBD-A1C4-4543-8E99-65A2A11F09F0}" sibTransId="{C995457B-7F86-4681-A5B5-15F6EE2D9B09}"/>
    <dgm:cxn modelId="{184A3AC5-1D72-4152-9B1C-A0306CCFF105}" type="presOf" srcId="{1A54A1E7-1CD8-4C36-B424-CD9BADEDAB00}" destId="{22D90540-6D11-43FD-9E47-DDB79E7E9527}" srcOrd="0" destOrd="0" presId="urn:microsoft.com/office/officeart/2008/layout/BendingPictureSemiTransparentText"/>
    <dgm:cxn modelId="{EDBCBBC6-C5DE-4677-8996-6ADC6A73F01C}" type="presOf" srcId="{D227BE27-0014-4707-8FD2-882276A3D46F}" destId="{AEEC0185-A5B8-40BC-8B60-73158A1529CB}" srcOrd="0" destOrd="0" presId="urn:microsoft.com/office/officeart/2008/layout/BendingPictureSemiTransparentText"/>
    <dgm:cxn modelId="{07A861C8-3BA4-4FE5-ADA7-8E669BFC20AE}" type="presOf" srcId="{A68C8212-31FB-4085-8947-B7434715F897}" destId="{68F6EF1D-DBE9-4263-A6AA-FF13C06CE873}" srcOrd="0" destOrd="0" presId="urn:microsoft.com/office/officeart/2008/layout/BendingPictureSemiTransparentText"/>
    <dgm:cxn modelId="{DCF43AFF-A19F-45AF-AB29-BCBEBAA4099D}" srcId="{A68C8212-31FB-4085-8947-B7434715F897}" destId="{381C94EB-5AAF-4670-9B84-CD67CED28E19}" srcOrd="1" destOrd="0" parTransId="{3F1253F7-C17E-4A64-9E20-451078A7233A}" sibTransId="{23EEED48-EF41-40CA-A449-94D43A8E4612}"/>
    <dgm:cxn modelId="{D7BBBF02-6A49-484C-A321-3C20D33DED5B}" type="presParOf" srcId="{68F6EF1D-DBE9-4263-A6AA-FF13C06CE873}" destId="{36D9A707-65BD-4E25-BF8A-FF924B3EA7CB}" srcOrd="0" destOrd="0" presId="urn:microsoft.com/office/officeart/2008/layout/BendingPictureSemiTransparentText"/>
    <dgm:cxn modelId="{CAC32BA6-0F07-4F4F-97B0-33F78446D3B5}" type="presParOf" srcId="{36D9A707-65BD-4E25-BF8A-FF924B3EA7CB}" destId="{C09C3E91-1833-4965-9449-C35F015946DB}" srcOrd="0" destOrd="0" presId="urn:microsoft.com/office/officeart/2008/layout/BendingPictureSemiTransparentText"/>
    <dgm:cxn modelId="{22EA5C21-C4B5-4871-AB6D-C8015A9BC3A4}" type="presParOf" srcId="{36D9A707-65BD-4E25-BF8A-FF924B3EA7CB}" destId="{AEEC0185-A5B8-40BC-8B60-73158A1529CB}" srcOrd="1" destOrd="0" presId="urn:microsoft.com/office/officeart/2008/layout/BendingPictureSemiTransparentText"/>
    <dgm:cxn modelId="{9F33A23E-5F09-4193-87F5-06CB818BEB27}" type="presParOf" srcId="{68F6EF1D-DBE9-4263-A6AA-FF13C06CE873}" destId="{76E91B31-DC8F-4F6C-99B2-5DA6B9D0412B}" srcOrd="1" destOrd="0" presId="urn:microsoft.com/office/officeart/2008/layout/BendingPictureSemiTransparentText"/>
    <dgm:cxn modelId="{74F2FA84-0D4D-4AE9-8DC1-F7B8540A4BBD}" type="presParOf" srcId="{68F6EF1D-DBE9-4263-A6AA-FF13C06CE873}" destId="{3386BBDB-F771-4FF1-AC1C-3BBAA3379A6B}" srcOrd="2" destOrd="0" presId="urn:microsoft.com/office/officeart/2008/layout/BendingPictureSemiTransparentText"/>
    <dgm:cxn modelId="{DBECF9B8-0F62-4DF2-A0BE-ED0F272B8BC3}" type="presParOf" srcId="{3386BBDB-F771-4FF1-AC1C-3BBAA3379A6B}" destId="{7A5D26F9-C5D5-49EA-AB9A-42BD242D7702}" srcOrd="0" destOrd="0" presId="urn:microsoft.com/office/officeart/2008/layout/BendingPictureSemiTransparentText"/>
    <dgm:cxn modelId="{35154343-9FBB-4460-84F7-27F272D2C58C}" type="presParOf" srcId="{3386BBDB-F771-4FF1-AC1C-3BBAA3379A6B}" destId="{8905AFA2-5814-44E0-8471-B57149F21666}" srcOrd="1" destOrd="0" presId="urn:microsoft.com/office/officeart/2008/layout/BendingPictureSemiTransparentText"/>
    <dgm:cxn modelId="{90EF9C03-4E60-4A9B-8947-716DB3566EDB}" type="presParOf" srcId="{68F6EF1D-DBE9-4263-A6AA-FF13C06CE873}" destId="{68438693-DE71-44F0-811F-C8236AE18C52}" srcOrd="3" destOrd="0" presId="urn:microsoft.com/office/officeart/2008/layout/BendingPictureSemiTransparentText"/>
    <dgm:cxn modelId="{BFD3F29A-56B4-4C7B-912A-A5484D7972CD}" type="presParOf" srcId="{68F6EF1D-DBE9-4263-A6AA-FF13C06CE873}" destId="{1E07F9F6-9A2E-4630-91E0-A45E8DDADD75}" srcOrd="4" destOrd="0" presId="urn:microsoft.com/office/officeart/2008/layout/BendingPictureSemiTransparentText"/>
    <dgm:cxn modelId="{7B3ED9B2-885C-448C-AB3E-75AF67F6A409}" type="presParOf" srcId="{1E07F9F6-9A2E-4630-91E0-A45E8DDADD75}" destId="{7A9ADCCA-00C6-48CD-B500-37D98330C1A5}" srcOrd="0" destOrd="0" presId="urn:microsoft.com/office/officeart/2008/layout/BendingPictureSemiTransparentText"/>
    <dgm:cxn modelId="{B69CEC41-6835-41F9-A445-D54472BDFEB0}" type="presParOf" srcId="{1E07F9F6-9A2E-4630-91E0-A45E8DDADD75}" destId="{22D90540-6D11-43FD-9E47-DDB79E7E9527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351849A-8674-461E-883D-12526A67B5E7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</dgm:pt>
    <dgm:pt modelId="{B2B9F2BB-935C-41D7-BE57-4778EA65911D}">
      <dgm:prSet phldrT="[Texte]" custT="1"/>
      <dgm:spPr/>
      <dgm:t>
        <a:bodyPr/>
        <a:lstStyle/>
        <a:p>
          <a:r>
            <a:rPr lang="en-US" altLang="fr-FR" sz="3200" b="1" dirty="0"/>
            <a:t>Case 1 : Helicopter main rotor cyclic pitch control stick</a:t>
          </a:r>
          <a:endParaRPr lang="fr-BE" sz="3200" b="1" dirty="0"/>
        </a:p>
      </dgm:t>
    </dgm:pt>
    <dgm:pt modelId="{57EF022F-BF9F-492D-8CB6-4434420890BA}" type="parTrans" cxnId="{A2091C3E-83E8-44BC-B9CF-874C000679A8}">
      <dgm:prSet/>
      <dgm:spPr/>
      <dgm:t>
        <a:bodyPr/>
        <a:lstStyle/>
        <a:p>
          <a:endParaRPr lang="fr-BE" sz="2000" b="1"/>
        </a:p>
      </dgm:t>
    </dgm:pt>
    <dgm:pt modelId="{812A5F0A-CE11-4718-94D1-03B58AB781A8}" type="sibTrans" cxnId="{A2091C3E-83E8-44BC-B9CF-874C000679A8}">
      <dgm:prSet/>
      <dgm:spPr/>
      <dgm:t>
        <a:bodyPr/>
        <a:lstStyle/>
        <a:p>
          <a:endParaRPr lang="fr-BE" sz="2000" b="1"/>
        </a:p>
      </dgm:t>
    </dgm:pt>
    <dgm:pt modelId="{CF9449C5-0A79-42D2-A028-0FBF3969DD57}" type="pres">
      <dgm:prSet presAssocID="{1351849A-8674-461E-883D-12526A67B5E7}" presName="linearFlow" presStyleCnt="0">
        <dgm:presLayoutVars>
          <dgm:dir/>
          <dgm:resizeHandles val="exact"/>
        </dgm:presLayoutVars>
      </dgm:prSet>
      <dgm:spPr/>
    </dgm:pt>
    <dgm:pt modelId="{8F42D3F8-683A-4334-8B5D-85E234B3C954}" type="pres">
      <dgm:prSet presAssocID="{B2B9F2BB-935C-41D7-BE57-4778EA65911D}" presName="composite" presStyleCnt="0"/>
      <dgm:spPr/>
    </dgm:pt>
    <dgm:pt modelId="{8AFEAB96-DA71-470E-A1F2-A98704BEE29A}" type="pres">
      <dgm:prSet presAssocID="{B2B9F2BB-935C-41D7-BE57-4778EA65911D}" presName="imgShp" presStyleLbl="fgImgPlace1" presStyleIdx="0" presStyleCnt="1" custLinFactNeighborX="-67805"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7698" b="27698"/>
          </a:stretch>
        </a:blipFill>
      </dgm:spPr>
    </dgm:pt>
    <dgm:pt modelId="{3B6B838D-84FE-494D-91C2-93A2E535B5FF}" type="pres">
      <dgm:prSet presAssocID="{B2B9F2BB-935C-41D7-BE57-4778EA65911D}" presName="txShp" presStyleLbl="node1" presStyleIdx="0" presStyleCnt="1" custScaleX="121763">
        <dgm:presLayoutVars>
          <dgm:bulletEnabled val="1"/>
        </dgm:presLayoutVars>
      </dgm:prSet>
      <dgm:spPr/>
    </dgm:pt>
  </dgm:ptLst>
  <dgm:cxnLst>
    <dgm:cxn modelId="{A2091C3E-83E8-44BC-B9CF-874C000679A8}" srcId="{1351849A-8674-461E-883D-12526A67B5E7}" destId="{B2B9F2BB-935C-41D7-BE57-4778EA65911D}" srcOrd="0" destOrd="0" parTransId="{57EF022F-BF9F-492D-8CB6-4434420890BA}" sibTransId="{812A5F0A-CE11-4718-94D1-03B58AB781A8}"/>
    <dgm:cxn modelId="{888975C2-7E5F-4863-918B-F01AAF7A3070}" type="presOf" srcId="{1351849A-8674-461E-883D-12526A67B5E7}" destId="{CF9449C5-0A79-42D2-A028-0FBF3969DD57}" srcOrd="0" destOrd="0" presId="urn:microsoft.com/office/officeart/2005/8/layout/vList3"/>
    <dgm:cxn modelId="{998D35D7-3CFF-4ACA-B27F-072BBA586E67}" type="presOf" srcId="{B2B9F2BB-935C-41D7-BE57-4778EA65911D}" destId="{3B6B838D-84FE-494D-91C2-93A2E535B5FF}" srcOrd="0" destOrd="0" presId="urn:microsoft.com/office/officeart/2005/8/layout/vList3"/>
    <dgm:cxn modelId="{A9B6A93E-F208-4A7F-8D07-3C3F3F2BA421}" type="presParOf" srcId="{CF9449C5-0A79-42D2-A028-0FBF3969DD57}" destId="{8F42D3F8-683A-4334-8B5D-85E234B3C954}" srcOrd="0" destOrd="0" presId="urn:microsoft.com/office/officeart/2005/8/layout/vList3"/>
    <dgm:cxn modelId="{316ABFDC-79C9-46F2-89E1-5655FB32A5CF}" type="presParOf" srcId="{8F42D3F8-683A-4334-8B5D-85E234B3C954}" destId="{8AFEAB96-DA71-470E-A1F2-A98704BEE29A}" srcOrd="0" destOrd="0" presId="urn:microsoft.com/office/officeart/2005/8/layout/vList3"/>
    <dgm:cxn modelId="{67CEB217-D3F6-4C3B-82E6-1EEBA81AF1E0}" type="presParOf" srcId="{8F42D3F8-683A-4334-8B5D-85E234B3C954}" destId="{3B6B838D-84FE-494D-91C2-93A2E535B5F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68C8212-31FB-4085-8947-B7434715F897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227BE27-0014-4707-8FD2-882276A3D46F}">
      <dgm:prSet phldrT="[Texte]"/>
      <dgm:spPr/>
      <dgm:t>
        <a:bodyPr/>
        <a:lstStyle/>
        <a:p>
          <a:r>
            <a:rPr lang="fr-FR" dirty="0" err="1"/>
            <a:t>Damaged</a:t>
          </a:r>
          <a:r>
            <a:rPr lang="fr-FR" dirty="0"/>
            <a:t> </a:t>
          </a:r>
          <a:r>
            <a:rPr lang="fr-FR" dirty="0" err="1"/>
            <a:t>cyclic</a:t>
          </a:r>
          <a:r>
            <a:rPr lang="fr-FR" dirty="0"/>
            <a:t> stick</a:t>
          </a:r>
        </a:p>
      </dgm:t>
    </dgm:pt>
    <dgm:pt modelId="{A840AFBD-A1C4-4543-8E99-65A2A11F09F0}" type="parTrans" cxnId="{EA83E6C4-BCB2-4B33-BC76-C55F3C43F20D}">
      <dgm:prSet/>
      <dgm:spPr/>
      <dgm:t>
        <a:bodyPr/>
        <a:lstStyle/>
        <a:p>
          <a:endParaRPr lang="fr-FR"/>
        </a:p>
      </dgm:t>
    </dgm:pt>
    <dgm:pt modelId="{C995457B-7F86-4681-A5B5-15F6EE2D9B09}" type="sibTrans" cxnId="{EA83E6C4-BCB2-4B33-BC76-C55F3C43F20D}">
      <dgm:prSet/>
      <dgm:spPr/>
      <dgm:t>
        <a:bodyPr/>
        <a:lstStyle/>
        <a:p>
          <a:endParaRPr lang="fr-FR"/>
        </a:p>
      </dgm:t>
    </dgm:pt>
    <dgm:pt modelId="{381C94EB-5AAF-4670-9B84-CD67CED28E19}">
      <dgm:prSet phldrT="[Texte]"/>
      <dgm:spPr/>
      <dgm:t>
        <a:bodyPr/>
        <a:lstStyle/>
        <a:p>
          <a:r>
            <a:rPr lang="en-US" noProof="0" dirty="0"/>
            <a:t>Stick damaged by the applications of movements similar to in use conditions</a:t>
          </a:r>
          <a:endParaRPr lang="fr-FR" dirty="0"/>
        </a:p>
      </dgm:t>
    </dgm:pt>
    <dgm:pt modelId="{3F1253F7-C17E-4A64-9E20-451078A7233A}" type="parTrans" cxnId="{DCF43AFF-A19F-45AF-AB29-BCBEBAA4099D}">
      <dgm:prSet/>
      <dgm:spPr/>
      <dgm:t>
        <a:bodyPr/>
        <a:lstStyle/>
        <a:p>
          <a:endParaRPr lang="fr-FR"/>
        </a:p>
      </dgm:t>
    </dgm:pt>
    <dgm:pt modelId="{23EEED48-EF41-40CA-A449-94D43A8E4612}" type="sibTrans" cxnId="{DCF43AFF-A19F-45AF-AB29-BCBEBAA4099D}">
      <dgm:prSet/>
      <dgm:spPr/>
      <dgm:t>
        <a:bodyPr/>
        <a:lstStyle/>
        <a:p>
          <a:endParaRPr lang="fr-FR"/>
        </a:p>
      </dgm:t>
    </dgm:pt>
    <dgm:pt modelId="{CC512FD9-238D-42CC-929E-C2D28D8EB516}">
      <dgm:prSet phldrT="[Texte]"/>
      <dgm:spPr/>
      <dgm:t>
        <a:bodyPr/>
        <a:lstStyle/>
        <a:p>
          <a:r>
            <a:rPr lang="fr-FR" dirty="0" err="1"/>
            <a:t>Damaged</a:t>
          </a:r>
          <a:r>
            <a:rPr lang="fr-FR" dirty="0"/>
            <a:t> </a:t>
          </a:r>
          <a:r>
            <a:rPr lang="fr-FR" dirty="0" err="1"/>
            <a:t>cyclic</a:t>
          </a:r>
          <a:r>
            <a:rPr lang="fr-FR" dirty="0"/>
            <a:t> stick</a:t>
          </a:r>
        </a:p>
      </dgm:t>
    </dgm:pt>
    <dgm:pt modelId="{CCE1DF06-D92C-424A-AE00-7ED8AC516555}" type="parTrans" cxnId="{7DDA1D68-6F5B-4C41-88E0-FA7E866E3277}">
      <dgm:prSet/>
      <dgm:spPr/>
      <dgm:t>
        <a:bodyPr/>
        <a:lstStyle/>
        <a:p>
          <a:endParaRPr lang="fr-FR"/>
        </a:p>
      </dgm:t>
    </dgm:pt>
    <dgm:pt modelId="{308DCF1F-10E7-408C-9CFD-16CD0DA747A6}" type="sibTrans" cxnId="{7DDA1D68-6F5B-4C41-88E0-FA7E866E3277}">
      <dgm:prSet/>
      <dgm:spPr/>
      <dgm:t>
        <a:bodyPr/>
        <a:lstStyle/>
        <a:p>
          <a:endParaRPr lang="fr-FR"/>
        </a:p>
      </dgm:t>
    </dgm:pt>
    <dgm:pt modelId="{FF84DA0A-C4BC-47A4-AF20-F60BA79A61E6}">
      <dgm:prSet phldrT="[Texte]"/>
      <dgm:spPr/>
      <dgm:t>
        <a:bodyPr/>
        <a:lstStyle/>
        <a:p>
          <a:r>
            <a:rPr lang="en-US" noProof="0" dirty="0"/>
            <a:t>Stick damaged by the applications of movements similar to in use conditions</a:t>
          </a:r>
          <a:endParaRPr lang="fr-FR" dirty="0"/>
        </a:p>
      </dgm:t>
    </dgm:pt>
    <dgm:pt modelId="{2C258A97-29D1-4184-8BD9-5CFA25142B50}" type="parTrans" cxnId="{CEE938A9-94C2-4F78-9C8D-E6D8B2ABEF08}">
      <dgm:prSet/>
      <dgm:spPr/>
      <dgm:t>
        <a:bodyPr/>
        <a:lstStyle/>
        <a:p>
          <a:endParaRPr lang="fr-FR"/>
        </a:p>
      </dgm:t>
    </dgm:pt>
    <dgm:pt modelId="{BFAB9DAC-2799-4CE6-8BF1-A63BE0BAE9E6}" type="sibTrans" cxnId="{CEE938A9-94C2-4F78-9C8D-E6D8B2ABEF08}">
      <dgm:prSet/>
      <dgm:spPr/>
      <dgm:t>
        <a:bodyPr/>
        <a:lstStyle/>
        <a:p>
          <a:endParaRPr lang="fr-FR"/>
        </a:p>
      </dgm:t>
    </dgm:pt>
    <dgm:pt modelId="{857FB209-7240-447D-8DE1-0A6ED1BF1BBC}">
      <dgm:prSet phldrT="[Texte]"/>
      <dgm:spPr/>
      <dgm:t>
        <a:bodyPr/>
        <a:lstStyle/>
        <a:p>
          <a:r>
            <a:rPr lang="en-US" noProof="0" dirty="0"/>
            <a:t>Stick </a:t>
          </a:r>
          <a:r>
            <a:rPr lang="fr-BE" noProof="0" dirty="0" err="1"/>
            <a:t>damaged</a:t>
          </a:r>
          <a:r>
            <a:rPr lang="fr-BE" noProof="0" dirty="0"/>
            <a:t> by </a:t>
          </a:r>
          <a:r>
            <a:rPr lang="en-GB" altLang="fr-FR" baseline="0" dirty="0"/>
            <a:t>the application of a back and forth </a:t>
          </a:r>
          <a:r>
            <a:rPr lang="en-GB" altLang="fr-FR" baseline="0" dirty="0" err="1"/>
            <a:t>sollicitation</a:t>
          </a:r>
          <a:r>
            <a:rPr lang="en-GB" altLang="fr-FR" baseline="0" dirty="0"/>
            <a:t> directly on the central column</a:t>
          </a:r>
          <a:endParaRPr lang="fr-FR" dirty="0"/>
        </a:p>
      </dgm:t>
    </dgm:pt>
    <dgm:pt modelId="{FA34CC90-FB05-4248-86AD-AB53DCC2760B}" type="parTrans" cxnId="{6D2334C0-A1D9-41EA-868C-E37025028165}">
      <dgm:prSet/>
      <dgm:spPr/>
      <dgm:t>
        <a:bodyPr/>
        <a:lstStyle/>
        <a:p>
          <a:endParaRPr lang="fr-BE"/>
        </a:p>
      </dgm:t>
    </dgm:pt>
    <dgm:pt modelId="{769C1934-0B5B-4EA6-8225-64B68B88548C}" type="sibTrans" cxnId="{6D2334C0-A1D9-41EA-868C-E37025028165}">
      <dgm:prSet/>
      <dgm:spPr/>
      <dgm:t>
        <a:bodyPr/>
        <a:lstStyle/>
        <a:p>
          <a:endParaRPr lang="fr-BE"/>
        </a:p>
      </dgm:t>
    </dgm:pt>
    <dgm:pt modelId="{412CBD5F-8ABC-4EDB-AE77-2057642CC425}">
      <dgm:prSet phldrT="[Texte]"/>
      <dgm:spPr/>
      <dgm:t>
        <a:bodyPr/>
        <a:lstStyle/>
        <a:p>
          <a:r>
            <a:rPr lang="en-US" noProof="0" dirty="0"/>
            <a:t>Stick </a:t>
          </a:r>
          <a:r>
            <a:rPr lang="fr-BE" noProof="0" dirty="0" err="1"/>
            <a:t>damaged</a:t>
          </a:r>
          <a:r>
            <a:rPr lang="fr-BE" noProof="0" dirty="0"/>
            <a:t> by </a:t>
          </a:r>
          <a:r>
            <a:rPr lang="en-GB" altLang="fr-FR" baseline="0" dirty="0"/>
            <a:t>the application of a back and forth </a:t>
          </a:r>
          <a:r>
            <a:rPr lang="en-GB" altLang="fr-FR" baseline="0" dirty="0" err="1"/>
            <a:t>sollicitation</a:t>
          </a:r>
          <a:r>
            <a:rPr lang="en-GB" altLang="fr-FR" baseline="0" dirty="0"/>
            <a:t> directly on the central column</a:t>
          </a:r>
          <a:endParaRPr lang="fr-FR" dirty="0"/>
        </a:p>
      </dgm:t>
    </dgm:pt>
    <dgm:pt modelId="{9F4B142D-BAFD-42F4-85B9-96722F14EA5D}" type="parTrans" cxnId="{65D27A84-4E68-45FB-A5FE-7CA0EDEC27A3}">
      <dgm:prSet/>
      <dgm:spPr/>
      <dgm:t>
        <a:bodyPr/>
        <a:lstStyle/>
        <a:p>
          <a:endParaRPr lang="fr-BE"/>
        </a:p>
      </dgm:t>
    </dgm:pt>
    <dgm:pt modelId="{7D85A77A-E8C9-4311-8442-2549D25F54C4}" type="sibTrans" cxnId="{65D27A84-4E68-45FB-A5FE-7CA0EDEC27A3}">
      <dgm:prSet/>
      <dgm:spPr/>
      <dgm:t>
        <a:bodyPr/>
        <a:lstStyle/>
        <a:p>
          <a:endParaRPr lang="fr-BE"/>
        </a:p>
      </dgm:t>
    </dgm:pt>
    <dgm:pt modelId="{DBF7F3E2-CF20-4156-A1B3-4CFF39DDBFB3}" type="pres">
      <dgm:prSet presAssocID="{A68C8212-31FB-4085-8947-B7434715F897}" presName="diagram" presStyleCnt="0">
        <dgm:presLayoutVars>
          <dgm:dir/>
        </dgm:presLayoutVars>
      </dgm:prSet>
      <dgm:spPr/>
    </dgm:pt>
    <dgm:pt modelId="{EA9322B2-8EC7-4593-B20E-A06FFE89217F}" type="pres">
      <dgm:prSet presAssocID="{D227BE27-0014-4707-8FD2-882276A3D46F}" presName="composite" presStyleCnt="0"/>
      <dgm:spPr/>
    </dgm:pt>
    <dgm:pt modelId="{5750F805-DA5B-4EEF-BB35-2EF7E32A52D8}" type="pres">
      <dgm:prSet presAssocID="{D227BE27-0014-4707-8FD2-882276A3D46F}" presName="Image" presStyleLbl="bgShp" presStyleIdx="0" presStyleCnt="6"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96" r="396"/>
          </a:stretch>
        </a:blipFill>
      </dgm:spPr>
    </dgm:pt>
    <dgm:pt modelId="{1F9E1F69-B937-4BD9-98E8-0EE964194C8D}" type="pres">
      <dgm:prSet presAssocID="{D227BE27-0014-4707-8FD2-882276A3D46F}" presName="Parent" presStyleLbl="node0" presStyleIdx="0" presStyleCnt="6">
        <dgm:presLayoutVars>
          <dgm:bulletEnabled val="1"/>
        </dgm:presLayoutVars>
      </dgm:prSet>
      <dgm:spPr/>
    </dgm:pt>
    <dgm:pt modelId="{46CB9A3D-B69C-4873-BA5E-FADC87A61D38}" type="pres">
      <dgm:prSet presAssocID="{C995457B-7F86-4681-A5B5-15F6EE2D9B09}" presName="sibTrans" presStyleCnt="0"/>
      <dgm:spPr/>
    </dgm:pt>
    <dgm:pt modelId="{4EBD600C-4088-4A98-BF0E-293BA0FDB35A}" type="pres">
      <dgm:prSet presAssocID="{381C94EB-5AAF-4670-9B84-CD67CED28E19}" presName="composite" presStyleCnt="0"/>
      <dgm:spPr/>
    </dgm:pt>
    <dgm:pt modelId="{2641E5A6-4625-4C5F-9B34-2965161E139D}" type="pres">
      <dgm:prSet presAssocID="{381C94EB-5AAF-4670-9B84-CD67CED28E19}" presName="Image" presStyleLbl="bgShp" presStyleIdx="1" presStyleCnt="6"/>
      <dgm:spPr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7" r="37"/>
          </a:stretch>
        </a:blipFill>
      </dgm:spPr>
    </dgm:pt>
    <dgm:pt modelId="{A63909D8-851E-49E3-A5DA-ABDFF1D5677B}" type="pres">
      <dgm:prSet presAssocID="{381C94EB-5AAF-4670-9B84-CD67CED28E19}" presName="Parent" presStyleLbl="node0" presStyleIdx="1" presStyleCnt="6">
        <dgm:presLayoutVars>
          <dgm:bulletEnabled val="1"/>
        </dgm:presLayoutVars>
      </dgm:prSet>
      <dgm:spPr/>
    </dgm:pt>
    <dgm:pt modelId="{BB1233B7-EE04-4878-8786-7911233E6FEA}" type="pres">
      <dgm:prSet presAssocID="{23EEED48-EF41-40CA-A449-94D43A8E4612}" presName="sibTrans" presStyleCnt="0"/>
      <dgm:spPr/>
    </dgm:pt>
    <dgm:pt modelId="{14FC964F-3E63-463B-A57A-3C84AF9845FC}" type="pres">
      <dgm:prSet presAssocID="{857FB209-7240-447D-8DE1-0A6ED1BF1BBC}" presName="composite" presStyleCnt="0"/>
      <dgm:spPr/>
    </dgm:pt>
    <dgm:pt modelId="{C0C28769-3360-4FFF-94F4-2BAA2525BF8F}" type="pres">
      <dgm:prSet presAssocID="{857FB209-7240-447D-8DE1-0A6ED1BF1BBC}" presName="Image" presStyleLbl="bgShp" presStyleIdx="2" presStyleCnt="6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739B457-9B3E-47B1-9C41-CF0EB3F99451}" type="pres">
      <dgm:prSet presAssocID="{857FB209-7240-447D-8DE1-0A6ED1BF1BBC}" presName="Parent" presStyleLbl="node0" presStyleIdx="2" presStyleCnt="6">
        <dgm:presLayoutVars>
          <dgm:bulletEnabled val="1"/>
        </dgm:presLayoutVars>
      </dgm:prSet>
      <dgm:spPr/>
    </dgm:pt>
    <dgm:pt modelId="{5A17F756-69E4-46E8-9DEA-367F99DC3DE0}" type="pres">
      <dgm:prSet presAssocID="{769C1934-0B5B-4EA6-8225-64B68B88548C}" presName="sibTrans" presStyleCnt="0"/>
      <dgm:spPr/>
    </dgm:pt>
    <dgm:pt modelId="{7AADA89C-59E7-4E98-A033-FA450033E83E}" type="pres">
      <dgm:prSet presAssocID="{CC512FD9-238D-42CC-929E-C2D28D8EB516}" presName="composite" presStyleCnt="0"/>
      <dgm:spPr/>
    </dgm:pt>
    <dgm:pt modelId="{44C5712F-D3DA-43C4-9EB2-14F60B684D26}" type="pres">
      <dgm:prSet presAssocID="{CC512FD9-238D-42CC-929E-C2D28D8EB516}" presName="Image" presStyleLbl="bgShp" presStyleIdx="3" presStyleCnt="6"/>
      <dgm:spPr>
        <a:blipFill dpi="0"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462" r="4462"/>
          </a:stretch>
        </a:blipFill>
      </dgm:spPr>
    </dgm:pt>
    <dgm:pt modelId="{42DC60C9-2602-4CC7-BC1D-41C894640AEA}" type="pres">
      <dgm:prSet presAssocID="{CC512FD9-238D-42CC-929E-C2D28D8EB516}" presName="Parent" presStyleLbl="node0" presStyleIdx="3" presStyleCnt="6">
        <dgm:presLayoutVars>
          <dgm:bulletEnabled val="1"/>
        </dgm:presLayoutVars>
      </dgm:prSet>
      <dgm:spPr/>
    </dgm:pt>
    <dgm:pt modelId="{D35A8F1A-BA5F-4E3E-8462-558FD895F2D0}" type="pres">
      <dgm:prSet presAssocID="{308DCF1F-10E7-408C-9CFD-16CD0DA747A6}" presName="sibTrans" presStyleCnt="0"/>
      <dgm:spPr/>
    </dgm:pt>
    <dgm:pt modelId="{B1D38EE0-6B9C-47EC-98D8-C7D93300CD38}" type="pres">
      <dgm:prSet presAssocID="{FF84DA0A-C4BC-47A4-AF20-F60BA79A61E6}" presName="composite" presStyleCnt="0"/>
      <dgm:spPr/>
    </dgm:pt>
    <dgm:pt modelId="{0E152269-0330-40A6-842B-4DD3F1C176C1}" type="pres">
      <dgm:prSet presAssocID="{FF84DA0A-C4BC-47A4-AF20-F60BA79A61E6}" presName="Image" presStyleLbl="bgShp" presStyleIdx="4" presStyleCnt="6"/>
      <dgm:spPr>
        <a:blipFill dpi="0"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953" b="953"/>
          </a:stretch>
        </a:blipFill>
      </dgm:spPr>
    </dgm:pt>
    <dgm:pt modelId="{23AEF2B5-8479-4F4D-A537-E8C52D9EB038}" type="pres">
      <dgm:prSet presAssocID="{FF84DA0A-C4BC-47A4-AF20-F60BA79A61E6}" presName="Parent" presStyleLbl="node0" presStyleIdx="4" presStyleCnt="6">
        <dgm:presLayoutVars>
          <dgm:bulletEnabled val="1"/>
        </dgm:presLayoutVars>
      </dgm:prSet>
      <dgm:spPr/>
    </dgm:pt>
    <dgm:pt modelId="{177D359F-8763-48F8-8E23-7388DE59080C}" type="pres">
      <dgm:prSet presAssocID="{BFAB9DAC-2799-4CE6-8BF1-A63BE0BAE9E6}" presName="sibTrans" presStyleCnt="0"/>
      <dgm:spPr/>
    </dgm:pt>
    <dgm:pt modelId="{A6C8E87B-C609-4BA4-AB3E-B35CCEAD51C5}" type="pres">
      <dgm:prSet presAssocID="{412CBD5F-8ABC-4EDB-AE77-2057642CC425}" presName="composite" presStyleCnt="0"/>
      <dgm:spPr/>
    </dgm:pt>
    <dgm:pt modelId="{FD9400F6-0274-4BFC-BE93-9991BA7D7D01}" type="pres">
      <dgm:prSet presAssocID="{412CBD5F-8ABC-4EDB-AE77-2057642CC425}" presName="Image" presStyleLbl="bgShp" presStyleIdx="5" presStyleCnt="6"/>
      <dgm:spPr>
        <a:blipFill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F59934B-81F1-4200-B920-0062C410EF83}" type="pres">
      <dgm:prSet presAssocID="{412CBD5F-8ABC-4EDB-AE77-2057642CC425}" presName="Parent" presStyleLbl="node0" presStyleIdx="5" presStyleCnt="6">
        <dgm:presLayoutVars>
          <dgm:bulletEnabled val="1"/>
        </dgm:presLayoutVars>
      </dgm:prSet>
      <dgm:spPr/>
    </dgm:pt>
  </dgm:ptLst>
  <dgm:cxnLst>
    <dgm:cxn modelId="{310F073C-2E7B-481D-A771-3ED9643F58F0}" type="presOf" srcId="{412CBD5F-8ABC-4EDB-AE77-2057642CC425}" destId="{1F59934B-81F1-4200-B920-0062C410EF83}" srcOrd="0" destOrd="0" presId="urn:microsoft.com/office/officeart/2008/layout/BendingPictureCaption"/>
    <dgm:cxn modelId="{429C823E-B9AE-46B9-88E8-EB641DA7D694}" type="presOf" srcId="{CC512FD9-238D-42CC-929E-C2D28D8EB516}" destId="{42DC60C9-2602-4CC7-BC1D-41C894640AEA}" srcOrd="0" destOrd="0" presId="urn:microsoft.com/office/officeart/2008/layout/BendingPictureCaption"/>
    <dgm:cxn modelId="{0B980742-730E-4FD1-BAC4-2DCC597CFBE2}" type="presOf" srcId="{857FB209-7240-447D-8DE1-0A6ED1BF1BBC}" destId="{B739B457-9B3E-47B1-9C41-CF0EB3F99451}" srcOrd="0" destOrd="0" presId="urn:microsoft.com/office/officeart/2008/layout/BendingPictureCaption"/>
    <dgm:cxn modelId="{7DDA1D68-6F5B-4C41-88E0-FA7E866E3277}" srcId="{A68C8212-31FB-4085-8947-B7434715F897}" destId="{CC512FD9-238D-42CC-929E-C2D28D8EB516}" srcOrd="3" destOrd="0" parTransId="{CCE1DF06-D92C-424A-AE00-7ED8AC516555}" sibTransId="{308DCF1F-10E7-408C-9CFD-16CD0DA747A6}"/>
    <dgm:cxn modelId="{FE35E154-913F-4549-B736-DC5236194E61}" type="presOf" srcId="{D227BE27-0014-4707-8FD2-882276A3D46F}" destId="{1F9E1F69-B937-4BD9-98E8-0EE964194C8D}" srcOrd="0" destOrd="0" presId="urn:microsoft.com/office/officeart/2008/layout/BendingPictureCaption"/>
    <dgm:cxn modelId="{65D27A84-4E68-45FB-A5FE-7CA0EDEC27A3}" srcId="{A68C8212-31FB-4085-8947-B7434715F897}" destId="{412CBD5F-8ABC-4EDB-AE77-2057642CC425}" srcOrd="5" destOrd="0" parTransId="{9F4B142D-BAFD-42F4-85B9-96722F14EA5D}" sibTransId="{7D85A77A-E8C9-4311-8442-2549D25F54C4}"/>
    <dgm:cxn modelId="{CEE938A9-94C2-4F78-9C8D-E6D8B2ABEF08}" srcId="{A68C8212-31FB-4085-8947-B7434715F897}" destId="{FF84DA0A-C4BC-47A4-AF20-F60BA79A61E6}" srcOrd="4" destOrd="0" parTransId="{2C258A97-29D1-4184-8BD9-5CFA25142B50}" sibTransId="{BFAB9DAC-2799-4CE6-8BF1-A63BE0BAE9E6}"/>
    <dgm:cxn modelId="{248007AE-0214-432D-9FC3-B0E636BB4FA5}" type="presOf" srcId="{381C94EB-5AAF-4670-9B84-CD67CED28E19}" destId="{A63909D8-851E-49E3-A5DA-ABDFF1D5677B}" srcOrd="0" destOrd="0" presId="urn:microsoft.com/office/officeart/2008/layout/BendingPictureCaption"/>
    <dgm:cxn modelId="{6D2334C0-A1D9-41EA-868C-E37025028165}" srcId="{A68C8212-31FB-4085-8947-B7434715F897}" destId="{857FB209-7240-447D-8DE1-0A6ED1BF1BBC}" srcOrd="2" destOrd="0" parTransId="{FA34CC90-FB05-4248-86AD-AB53DCC2760B}" sibTransId="{769C1934-0B5B-4EA6-8225-64B68B88548C}"/>
    <dgm:cxn modelId="{EA83E6C4-BCB2-4B33-BC76-C55F3C43F20D}" srcId="{A68C8212-31FB-4085-8947-B7434715F897}" destId="{D227BE27-0014-4707-8FD2-882276A3D46F}" srcOrd="0" destOrd="0" parTransId="{A840AFBD-A1C4-4543-8E99-65A2A11F09F0}" sibTransId="{C995457B-7F86-4681-A5B5-15F6EE2D9B09}"/>
    <dgm:cxn modelId="{83D2A3C5-CF87-496F-9443-CED3F5DD65D9}" type="presOf" srcId="{A68C8212-31FB-4085-8947-B7434715F897}" destId="{DBF7F3E2-CF20-4156-A1B3-4CFF39DDBFB3}" srcOrd="0" destOrd="0" presId="urn:microsoft.com/office/officeart/2008/layout/BendingPictureCaption"/>
    <dgm:cxn modelId="{6A9728D9-6349-4E5B-9FB0-BDC0BF35D7ED}" type="presOf" srcId="{FF84DA0A-C4BC-47A4-AF20-F60BA79A61E6}" destId="{23AEF2B5-8479-4F4D-A537-E8C52D9EB038}" srcOrd="0" destOrd="0" presId="urn:microsoft.com/office/officeart/2008/layout/BendingPictureCaption"/>
    <dgm:cxn modelId="{DCF43AFF-A19F-45AF-AB29-BCBEBAA4099D}" srcId="{A68C8212-31FB-4085-8947-B7434715F897}" destId="{381C94EB-5AAF-4670-9B84-CD67CED28E19}" srcOrd="1" destOrd="0" parTransId="{3F1253F7-C17E-4A64-9E20-451078A7233A}" sibTransId="{23EEED48-EF41-40CA-A449-94D43A8E4612}"/>
    <dgm:cxn modelId="{E13E7549-038F-43A5-B6FE-1F75B0599DAC}" type="presParOf" srcId="{DBF7F3E2-CF20-4156-A1B3-4CFF39DDBFB3}" destId="{EA9322B2-8EC7-4593-B20E-A06FFE89217F}" srcOrd="0" destOrd="0" presId="urn:microsoft.com/office/officeart/2008/layout/BendingPictureCaption"/>
    <dgm:cxn modelId="{519B6F70-F2CF-4140-8410-931685B12386}" type="presParOf" srcId="{EA9322B2-8EC7-4593-B20E-A06FFE89217F}" destId="{5750F805-DA5B-4EEF-BB35-2EF7E32A52D8}" srcOrd="0" destOrd="0" presId="urn:microsoft.com/office/officeart/2008/layout/BendingPictureCaption"/>
    <dgm:cxn modelId="{BC709DE5-37EE-4652-B92D-AF8CA797F82E}" type="presParOf" srcId="{EA9322B2-8EC7-4593-B20E-A06FFE89217F}" destId="{1F9E1F69-B937-4BD9-98E8-0EE964194C8D}" srcOrd="1" destOrd="0" presId="urn:microsoft.com/office/officeart/2008/layout/BendingPictureCaption"/>
    <dgm:cxn modelId="{6F1933F0-33D3-4FFC-83F9-C74F02721925}" type="presParOf" srcId="{DBF7F3E2-CF20-4156-A1B3-4CFF39DDBFB3}" destId="{46CB9A3D-B69C-4873-BA5E-FADC87A61D38}" srcOrd="1" destOrd="0" presId="urn:microsoft.com/office/officeart/2008/layout/BendingPictureCaption"/>
    <dgm:cxn modelId="{A052DC2F-9DF2-4851-92A3-7B975A616EE7}" type="presParOf" srcId="{DBF7F3E2-CF20-4156-A1B3-4CFF39DDBFB3}" destId="{4EBD600C-4088-4A98-BF0E-293BA0FDB35A}" srcOrd="2" destOrd="0" presId="urn:microsoft.com/office/officeart/2008/layout/BendingPictureCaption"/>
    <dgm:cxn modelId="{9030C846-CCC4-4A5B-BA8C-E25F9E0950FE}" type="presParOf" srcId="{4EBD600C-4088-4A98-BF0E-293BA0FDB35A}" destId="{2641E5A6-4625-4C5F-9B34-2965161E139D}" srcOrd="0" destOrd="0" presId="urn:microsoft.com/office/officeart/2008/layout/BendingPictureCaption"/>
    <dgm:cxn modelId="{06E48B37-0EC1-4BEA-AC2A-4D27842A4CF1}" type="presParOf" srcId="{4EBD600C-4088-4A98-BF0E-293BA0FDB35A}" destId="{A63909D8-851E-49E3-A5DA-ABDFF1D5677B}" srcOrd="1" destOrd="0" presId="urn:microsoft.com/office/officeart/2008/layout/BendingPictureCaption"/>
    <dgm:cxn modelId="{87234721-68BA-43E3-8753-554F5A3739E1}" type="presParOf" srcId="{DBF7F3E2-CF20-4156-A1B3-4CFF39DDBFB3}" destId="{BB1233B7-EE04-4878-8786-7911233E6FEA}" srcOrd="3" destOrd="0" presId="urn:microsoft.com/office/officeart/2008/layout/BendingPictureCaption"/>
    <dgm:cxn modelId="{46EAEE59-CDC5-4033-9CE3-5AFC6DEACFC7}" type="presParOf" srcId="{DBF7F3E2-CF20-4156-A1B3-4CFF39DDBFB3}" destId="{14FC964F-3E63-463B-A57A-3C84AF9845FC}" srcOrd="4" destOrd="0" presId="urn:microsoft.com/office/officeart/2008/layout/BendingPictureCaption"/>
    <dgm:cxn modelId="{C1C54687-BDAE-43B5-85F3-4A56EFE2EA4D}" type="presParOf" srcId="{14FC964F-3E63-463B-A57A-3C84AF9845FC}" destId="{C0C28769-3360-4FFF-94F4-2BAA2525BF8F}" srcOrd="0" destOrd="0" presId="urn:microsoft.com/office/officeart/2008/layout/BendingPictureCaption"/>
    <dgm:cxn modelId="{4B907E22-9529-4270-8971-737ADF82CA6B}" type="presParOf" srcId="{14FC964F-3E63-463B-A57A-3C84AF9845FC}" destId="{B739B457-9B3E-47B1-9C41-CF0EB3F99451}" srcOrd="1" destOrd="0" presId="urn:microsoft.com/office/officeart/2008/layout/BendingPictureCaption"/>
    <dgm:cxn modelId="{1808C538-99A2-498E-909B-BC4A4D15A37C}" type="presParOf" srcId="{DBF7F3E2-CF20-4156-A1B3-4CFF39DDBFB3}" destId="{5A17F756-69E4-46E8-9DEA-367F99DC3DE0}" srcOrd="5" destOrd="0" presId="urn:microsoft.com/office/officeart/2008/layout/BendingPictureCaption"/>
    <dgm:cxn modelId="{86307FF3-BF64-4CD6-AA99-8763F7FBD027}" type="presParOf" srcId="{DBF7F3E2-CF20-4156-A1B3-4CFF39DDBFB3}" destId="{7AADA89C-59E7-4E98-A033-FA450033E83E}" srcOrd="6" destOrd="0" presId="urn:microsoft.com/office/officeart/2008/layout/BendingPictureCaption"/>
    <dgm:cxn modelId="{0FB40998-BF57-4721-8E65-8AFED1584BE3}" type="presParOf" srcId="{7AADA89C-59E7-4E98-A033-FA450033E83E}" destId="{44C5712F-D3DA-43C4-9EB2-14F60B684D26}" srcOrd="0" destOrd="0" presId="urn:microsoft.com/office/officeart/2008/layout/BendingPictureCaption"/>
    <dgm:cxn modelId="{89A48F6C-FC14-4743-972A-9C3C8790AF01}" type="presParOf" srcId="{7AADA89C-59E7-4E98-A033-FA450033E83E}" destId="{42DC60C9-2602-4CC7-BC1D-41C894640AEA}" srcOrd="1" destOrd="0" presId="urn:microsoft.com/office/officeart/2008/layout/BendingPictureCaption"/>
    <dgm:cxn modelId="{2DF9D975-A2FC-405A-9CBC-A862478EE408}" type="presParOf" srcId="{DBF7F3E2-CF20-4156-A1B3-4CFF39DDBFB3}" destId="{D35A8F1A-BA5F-4E3E-8462-558FD895F2D0}" srcOrd="7" destOrd="0" presId="urn:microsoft.com/office/officeart/2008/layout/BendingPictureCaption"/>
    <dgm:cxn modelId="{B3AF2C52-4C2B-4384-A8B5-CB1E6818A866}" type="presParOf" srcId="{DBF7F3E2-CF20-4156-A1B3-4CFF39DDBFB3}" destId="{B1D38EE0-6B9C-47EC-98D8-C7D93300CD38}" srcOrd="8" destOrd="0" presId="urn:microsoft.com/office/officeart/2008/layout/BendingPictureCaption"/>
    <dgm:cxn modelId="{1C5E918A-FF5F-44A6-8C59-C0721BAD7CBD}" type="presParOf" srcId="{B1D38EE0-6B9C-47EC-98D8-C7D93300CD38}" destId="{0E152269-0330-40A6-842B-4DD3F1C176C1}" srcOrd="0" destOrd="0" presId="urn:microsoft.com/office/officeart/2008/layout/BendingPictureCaption"/>
    <dgm:cxn modelId="{ECEC1A82-D657-4F63-A7D8-701004FEE8BF}" type="presParOf" srcId="{B1D38EE0-6B9C-47EC-98D8-C7D93300CD38}" destId="{23AEF2B5-8479-4F4D-A537-E8C52D9EB038}" srcOrd="1" destOrd="0" presId="urn:microsoft.com/office/officeart/2008/layout/BendingPictureCaption"/>
    <dgm:cxn modelId="{A1E27759-D855-4131-9574-A21556AFFD8D}" type="presParOf" srcId="{DBF7F3E2-CF20-4156-A1B3-4CFF39DDBFB3}" destId="{177D359F-8763-48F8-8E23-7388DE59080C}" srcOrd="9" destOrd="0" presId="urn:microsoft.com/office/officeart/2008/layout/BendingPictureCaption"/>
    <dgm:cxn modelId="{1D30DB82-FEF4-42DE-9B43-B68567BB6137}" type="presParOf" srcId="{DBF7F3E2-CF20-4156-A1B3-4CFF39DDBFB3}" destId="{A6C8E87B-C609-4BA4-AB3E-B35CCEAD51C5}" srcOrd="10" destOrd="0" presId="urn:microsoft.com/office/officeart/2008/layout/BendingPictureCaption"/>
    <dgm:cxn modelId="{B1FDDB8A-C63B-497A-99EA-80519254F28A}" type="presParOf" srcId="{A6C8E87B-C609-4BA4-AB3E-B35CCEAD51C5}" destId="{FD9400F6-0274-4BFC-BE93-9991BA7D7D01}" srcOrd="0" destOrd="0" presId="urn:microsoft.com/office/officeart/2008/layout/BendingPictureCaption"/>
    <dgm:cxn modelId="{C21EC929-FDCD-4136-A29A-86D8A4DABF5B}" type="presParOf" srcId="{A6C8E87B-C609-4BA4-AB3E-B35CCEAD51C5}" destId="{1F59934B-81F1-4200-B920-0062C410EF83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351849A-8674-461E-883D-12526A67B5E7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</dgm:pt>
    <dgm:pt modelId="{B2B9F2BB-935C-41D7-BE57-4778EA65911D}">
      <dgm:prSet phldrT="[Texte]" custT="1"/>
      <dgm:spPr/>
      <dgm:t>
        <a:bodyPr/>
        <a:lstStyle/>
        <a:p>
          <a:r>
            <a:rPr lang="en-US" altLang="fr-FR" sz="3200" b="1" dirty="0"/>
            <a:t>Case 1 : Helicopter main rotor cyclic pitch control stick</a:t>
          </a:r>
          <a:endParaRPr lang="fr-BE" sz="3200" b="1" dirty="0"/>
        </a:p>
      </dgm:t>
    </dgm:pt>
    <dgm:pt modelId="{57EF022F-BF9F-492D-8CB6-4434420890BA}" type="parTrans" cxnId="{A2091C3E-83E8-44BC-B9CF-874C000679A8}">
      <dgm:prSet/>
      <dgm:spPr/>
      <dgm:t>
        <a:bodyPr/>
        <a:lstStyle/>
        <a:p>
          <a:endParaRPr lang="fr-BE" sz="2000" b="1"/>
        </a:p>
      </dgm:t>
    </dgm:pt>
    <dgm:pt modelId="{812A5F0A-CE11-4718-94D1-03B58AB781A8}" type="sibTrans" cxnId="{A2091C3E-83E8-44BC-B9CF-874C000679A8}">
      <dgm:prSet/>
      <dgm:spPr/>
      <dgm:t>
        <a:bodyPr/>
        <a:lstStyle/>
        <a:p>
          <a:endParaRPr lang="fr-BE" sz="2000" b="1"/>
        </a:p>
      </dgm:t>
    </dgm:pt>
    <dgm:pt modelId="{CF9449C5-0A79-42D2-A028-0FBF3969DD57}" type="pres">
      <dgm:prSet presAssocID="{1351849A-8674-461E-883D-12526A67B5E7}" presName="linearFlow" presStyleCnt="0">
        <dgm:presLayoutVars>
          <dgm:dir/>
          <dgm:resizeHandles val="exact"/>
        </dgm:presLayoutVars>
      </dgm:prSet>
      <dgm:spPr/>
    </dgm:pt>
    <dgm:pt modelId="{8F42D3F8-683A-4334-8B5D-85E234B3C954}" type="pres">
      <dgm:prSet presAssocID="{B2B9F2BB-935C-41D7-BE57-4778EA65911D}" presName="composite" presStyleCnt="0"/>
      <dgm:spPr/>
    </dgm:pt>
    <dgm:pt modelId="{8AFEAB96-DA71-470E-A1F2-A98704BEE29A}" type="pres">
      <dgm:prSet presAssocID="{B2B9F2BB-935C-41D7-BE57-4778EA65911D}" presName="imgShp" presStyleLbl="fgImgPlace1" presStyleIdx="0" presStyleCnt="1" custLinFactNeighborX="-67805"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7698" b="27698"/>
          </a:stretch>
        </a:blipFill>
      </dgm:spPr>
    </dgm:pt>
    <dgm:pt modelId="{3B6B838D-84FE-494D-91C2-93A2E535B5FF}" type="pres">
      <dgm:prSet presAssocID="{B2B9F2BB-935C-41D7-BE57-4778EA65911D}" presName="txShp" presStyleLbl="node1" presStyleIdx="0" presStyleCnt="1" custScaleX="121763">
        <dgm:presLayoutVars>
          <dgm:bulletEnabled val="1"/>
        </dgm:presLayoutVars>
      </dgm:prSet>
      <dgm:spPr/>
    </dgm:pt>
  </dgm:ptLst>
  <dgm:cxnLst>
    <dgm:cxn modelId="{A2091C3E-83E8-44BC-B9CF-874C000679A8}" srcId="{1351849A-8674-461E-883D-12526A67B5E7}" destId="{B2B9F2BB-935C-41D7-BE57-4778EA65911D}" srcOrd="0" destOrd="0" parTransId="{57EF022F-BF9F-492D-8CB6-4434420890BA}" sibTransId="{812A5F0A-CE11-4718-94D1-03B58AB781A8}"/>
    <dgm:cxn modelId="{888975C2-7E5F-4863-918B-F01AAF7A3070}" type="presOf" srcId="{1351849A-8674-461E-883D-12526A67B5E7}" destId="{CF9449C5-0A79-42D2-A028-0FBF3969DD57}" srcOrd="0" destOrd="0" presId="urn:microsoft.com/office/officeart/2005/8/layout/vList3"/>
    <dgm:cxn modelId="{998D35D7-3CFF-4ACA-B27F-072BBA586E67}" type="presOf" srcId="{B2B9F2BB-935C-41D7-BE57-4778EA65911D}" destId="{3B6B838D-84FE-494D-91C2-93A2E535B5FF}" srcOrd="0" destOrd="0" presId="urn:microsoft.com/office/officeart/2005/8/layout/vList3"/>
    <dgm:cxn modelId="{A9B6A93E-F208-4A7F-8D07-3C3F3F2BA421}" type="presParOf" srcId="{CF9449C5-0A79-42D2-A028-0FBF3969DD57}" destId="{8F42D3F8-683A-4334-8B5D-85E234B3C954}" srcOrd="0" destOrd="0" presId="urn:microsoft.com/office/officeart/2005/8/layout/vList3"/>
    <dgm:cxn modelId="{316ABFDC-79C9-46F2-89E1-5655FB32A5CF}" type="presParOf" srcId="{8F42D3F8-683A-4334-8B5D-85E234B3C954}" destId="{8AFEAB96-DA71-470E-A1F2-A98704BEE29A}" srcOrd="0" destOrd="0" presId="urn:microsoft.com/office/officeart/2005/8/layout/vList3"/>
    <dgm:cxn modelId="{67CEB217-D3F6-4C3B-82E6-1EEBA81AF1E0}" type="presParOf" srcId="{8F42D3F8-683A-4334-8B5D-85E234B3C954}" destId="{3B6B838D-84FE-494D-91C2-93A2E535B5F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F976FF9-B13D-482B-A8D9-5A9B8B6A1BE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09324BC-B0AB-4976-B8EF-C3CB7E4E9499}">
      <dgm:prSet phldrT="[Texte]" custT="1"/>
      <dgm:spPr/>
      <dgm:t>
        <a:bodyPr/>
        <a:lstStyle/>
        <a:p>
          <a:r>
            <a:rPr lang="fr-FR" sz="3200" dirty="0" err="1"/>
            <a:t>Russian</a:t>
          </a:r>
          <a:r>
            <a:rPr lang="fr-FR" sz="3200" dirty="0"/>
            <a:t> </a:t>
          </a:r>
          <a:r>
            <a:rPr lang="fr-FR" sz="3200" dirty="0" err="1"/>
            <a:t>lab</a:t>
          </a:r>
          <a:endParaRPr lang="fr-FR" sz="3200" dirty="0"/>
        </a:p>
      </dgm:t>
    </dgm:pt>
    <dgm:pt modelId="{8083869C-9CC5-48B3-A2DB-4933A0DCFE80}" type="parTrans" cxnId="{2ADB4ED0-2EC6-4B5C-A239-612E78DF9FFF}">
      <dgm:prSet/>
      <dgm:spPr/>
      <dgm:t>
        <a:bodyPr/>
        <a:lstStyle/>
        <a:p>
          <a:endParaRPr lang="fr-FR"/>
        </a:p>
      </dgm:t>
    </dgm:pt>
    <dgm:pt modelId="{25571823-B491-4393-84E4-5FC95F99C236}" type="sibTrans" cxnId="{2ADB4ED0-2EC6-4B5C-A239-612E78DF9FFF}">
      <dgm:prSet/>
      <dgm:spPr/>
      <dgm:t>
        <a:bodyPr/>
        <a:lstStyle/>
        <a:p>
          <a:endParaRPr lang="fr-FR"/>
        </a:p>
      </dgm:t>
    </dgm:pt>
    <dgm:pt modelId="{81863A96-E360-4203-AE9D-087622E8DC46}">
      <dgm:prSet phldrT="[Texte]"/>
      <dgm:spPr/>
      <dgm:t>
        <a:bodyPr/>
        <a:lstStyle/>
        <a:p>
          <a:r>
            <a:rPr lang="fr-FR" dirty="0"/>
            <a:t>Initial and </a:t>
          </a:r>
          <a:r>
            <a:rPr lang="fr-FR" dirty="0" err="1"/>
            <a:t>secondary</a:t>
          </a:r>
          <a:r>
            <a:rPr lang="fr-FR" dirty="0"/>
            <a:t> </a:t>
          </a:r>
          <a:r>
            <a:rPr lang="fr-FR" u="sng" dirty="0">
              <a:solidFill>
                <a:srgbClr val="D90039"/>
              </a:solidFill>
            </a:rPr>
            <a:t>fatigue cracks</a:t>
          </a:r>
          <a:r>
            <a:rPr lang="fr-FR" dirty="0"/>
            <a:t> on the fracture surface</a:t>
          </a:r>
        </a:p>
      </dgm:t>
    </dgm:pt>
    <dgm:pt modelId="{66AB0121-5ED7-4CBF-B7A4-0D9A7494F4F7}" type="parTrans" cxnId="{726169CA-BA89-4176-8AF6-E0C4E73B3B19}">
      <dgm:prSet/>
      <dgm:spPr/>
      <dgm:t>
        <a:bodyPr/>
        <a:lstStyle/>
        <a:p>
          <a:endParaRPr lang="fr-FR"/>
        </a:p>
      </dgm:t>
    </dgm:pt>
    <dgm:pt modelId="{3683CB4D-A4E6-4263-BDDC-D6E03C1C1E6A}" type="sibTrans" cxnId="{726169CA-BA89-4176-8AF6-E0C4E73B3B19}">
      <dgm:prSet/>
      <dgm:spPr/>
      <dgm:t>
        <a:bodyPr/>
        <a:lstStyle/>
        <a:p>
          <a:endParaRPr lang="fr-FR"/>
        </a:p>
      </dgm:t>
    </dgm:pt>
    <dgm:pt modelId="{CE7326C0-F027-4343-9512-0535FA3D0EBC}" type="pres">
      <dgm:prSet presAssocID="{5F976FF9-B13D-482B-A8D9-5A9B8B6A1BEF}" presName="Name0" presStyleCnt="0">
        <dgm:presLayoutVars>
          <dgm:dir/>
          <dgm:animLvl val="lvl"/>
          <dgm:resizeHandles val="exact"/>
        </dgm:presLayoutVars>
      </dgm:prSet>
      <dgm:spPr/>
    </dgm:pt>
    <dgm:pt modelId="{A4FC8F9C-8241-4A91-8A24-0CD7FA0A5F12}" type="pres">
      <dgm:prSet presAssocID="{F09324BC-B0AB-4976-B8EF-C3CB7E4E9499}" presName="composite" presStyleCnt="0"/>
      <dgm:spPr/>
    </dgm:pt>
    <dgm:pt modelId="{90A786B9-89CE-40A5-A8AA-C188FCC990F2}" type="pres">
      <dgm:prSet presAssocID="{F09324BC-B0AB-4976-B8EF-C3CB7E4E9499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B793EEC9-E244-4DC4-998D-F1601A62FD7C}" type="pres">
      <dgm:prSet presAssocID="{F09324BC-B0AB-4976-B8EF-C3CB7E4E9499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2545607C-6FFA-4203-87A4-66FF2A1E2281}" type="presOf" srcId="{F09324BC-B0AB-4976-B8EF-C3CB7E4E9499}" destId="{90A786B9-89CE-40A5-A8AA-C188FCC990F2}" srcOrd="0" destOrd="0" presId="urn:microsoft.com/office/officeart/2005/8/layout/hList1"/>
    <dgm:cxn modelId="{163575BA-C9C7-477E-A87A-2BBA166A056E}" type="presOf" srcId="{81863A96-E360-4203-AE9D-087622E8DC46}" destId="{B793EEC9-E244-4DC4-998D-F1601A62FD7C}" srcOrd="0" destOrd="0" presId="urn:microsoft.com/office/officeart/2005/8/layout/hList1"/>
    <dgm:cxn modelId="{726169CA-BA89-4176-8AF6-E0C4E73B3B19}" srcId="{F09324BC-B0AB-4976-B8EF-C3CB7E4E9499}" destId="{81863A96-E360-4203-AE9D-087622E8DC46}" srcOrd="0" destOrd="0" parTransId="{66AB0121-5ED7-4CBF-B7A4-0D9A7494F4F7}" sibTransId="{3683CB4D-A4E6-4263-BDDC-D6E03C1C1E6A}"/>
    <dgm:cxn modelId="{2ADB4ED0-2EC6-4B5C-A239-612E78DF9FFF}" srcId="{5F976FF9-B13D-482B-A8D9-5A9B8B6A1BEF}" destId="{F09324BC-B0AB-4976-B8EF-C3CB7E4E9499}" srcOrd="0" destOrd="0" parTransId="{8083869C-9CC5-48B3-A2DB-4933A0DCFE80}" sibTransId="{25571823-B491-4393-84E4-5FC95F99C236}"/>
    <dgm:cxn modelId="{787A86F0-5DC9-4D49-9DD1-6548C4EADC50}" type="presOf" srcId="{5F976FF9-B13D-482B-A8D9-5A9B8B6A1BEF}" destId="{CE7326C0-F027-4343-9512-0535FA3D0EBC}" srcOrd="0" destOrd="0" presId="urn:microsoft.com/office/officeart/2005/8/layout/hList1"/>
    <dgm:cxn modelId="{D47EEADD-D86F-49E4-9D25-A90AC6DA575E}" type="presParOf" srcId="{CE7326C0-F027-4343-9512-0535FA3D0EBC}" destId="{A4FC8F9C-8241-4A91-8A24-0CD7FA0A5F12}" srcOrd="0" destOrd="0" presId="urn:microsoft.com/office/officeart/2005/8/layout/hList1"/>
    <dgm:cxn modelId="{8718AB2A-C975-45D4-96FA-B92A0F8E77BD}" type="presParOf" srcId="{A4FC8F9C-8241-4A91-8A24-0CD7FA0A5F12}" destId="{90A786B9-89CE-40A5-A8AA-C188FCC990F2}" srcOrd="0" destOrd="0" presId="urn:microsoft.com/office/officeart/2005/8/layout/hList1"/>
    <dgm:cxn modelId="{84602BC8-E2EC-46C9-AB12-6A81408A0AC5}" type="presParOf" srcId="{A4FC8F9C-8241-4A91-8A24-0CD7FA0A5F12}" destId="{B793EEC9-E244-4DC4-998D-F1601A62FD7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E739AD-45A7-4BE3-9F75-76369D82FC81}" type="doc">
      <dgm:prSet loTypeId="urn:microsoft.com/office/officeart/2005/8/layout/target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22EA8DED-0DC9-459A-9E70-09786B4CCEAD}">
      <dgm:prSet phldrT="[Texte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000" noProof="0" dirty="0">
              <a:solidFill>
                <a:schemeClr val="tx1"/>
              </a:solidFill>
            </a:rPr>
            <a:t>Aim of this presentation</a:t>
          </a:r>
        </a:p>
      </dgm:t>
    </dgm:pt>
    <dgm:pt modelId="{7554341C-4DCE-4D71-BF2D-B17B5B92BE17}" type="parTrans" cxnId="{ED9248EB-94A9-4999-8A70-9F0E9F36D124}">
      <dgm:prSet/>
      <dgm:spPr/>
      <dgm:t>
        <a:bodyPr/>
        <a:lstStyle/>
        <a:p>
          <a:endParaRPr lang="en-US" noProof="0" dirty="0">
            <a:solidFill>
              <a:schemeClr val="tx1"/>
            </a:solidFill>
          </a:endParaRPr>
        </a:p>
      </dgm:t>
    </dgm:pt>
    <dgm:pt modelId="{35E301F9-B169-437D-ADB0-54DF7645E7A1}" type="sibTrans" cxnId="{ED9248EB-94A9-4999-8A70-9F0E9F36D124}">
      <dgm:prSet/>
      <dgm:spPr/>
      <dgm:t>
        <a:bodyPr/>
        <a:lstStyle/>
        <a:p>
          <a:endParaRPr lang="en-US" noProof="0" dirty="0">
            <a:solidFill>
              <a:schemeClr val="tx1"/>
            </a:solidFill>
          </a:endParaRPr>
        </a:p>
      </dgm:t>
    </dgm:pt>
    <dgm:pt modelId="{5FD5440E-6949-41C1-AA2B-86ED30901380}">
      <dgm:prSet phldrT="[Texte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2400" noProof="0" dirty="0">
              <a:solidFill>
                <a:schemeClr val="tx1"/>
              </a:solidFill>
            </a:rPr>
            <a:t>Show that the same failure case, analyzed by two laboratories</a:t>
          </a:r>
        </a:p>
      </dgm:t>
    </dgm:pt>
    <dgm:pt modelId="{342D2172-33E8-41AF-8ED2-9629E1837718}" type="parTrans" cxnId="{74231F0F-AD5E-470C-9876-94494C9E2BDF}">
      <dgm:prSet/>
      <dgm:spPr/>
      <dgm:t>
        <a:bodyPr/>
        <a:lstStyle/>
        <a:p>
          <a:endParaRPr lang="en-US" noProof="0" dirty="0">
            <a:solidFill>
              <a:schemeClr val="tx1"/>
            </a:solidFill>
          </a:endParaRPr>
        </a:p>
      </dgm:t>
    </dgm:pt>
    <dgm:pt modelId="{EC6D9D5A-0C2A-4097-AE84-A98B45B3019D}" type="sibTrans" cxnId="{74231F0F-AD5E-470C-9876-94494C9E2BDF}">
      <dgm:prSet/>
      <dgm:spPr/>
      <dgm:t>
        <a:bodyPr/>
        <a:lstStyle/>
        <a:p>
          <a:endParaRPr lang="en-US" noProof="0" dirty="0">
            <a:solidFill>
              <a:schemeClr val="tx1"/>
            </a:solidFill>
          </a:endParaRPr>
        </a:p>
      </dgm:t>
    </dgm:pt>
    <dgm:pt modelId="{BB94CCD3-F01B-4CF5-A324-E79353BB88A9}">
      <dgm:prSet phldrT="[Texte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noProof="0" dirty="0">
              <a:solidFill>
                <a:schemeClr val="tx1"/>
              </a:solidFill>
            </a:rPr>
            <a:t>Have led to two different interpretation </a:t>
          </a:r>
          <a:r>
            <a:rPr lang="en-GB" sz="2400" dirty="0">
              <a:solidFill>
                <a:schemeClr val="tx1"/>
              </a:solidFill>
            </a:rPr>
            <a:t>of the same results</a:t>
          </a:r>
          <a:endParaRPr lang="en-US" sz="2400" noProof="0" dirty="0">
            <a:solidFill>
              <a:schemeClr val="tx1"/>
            </a:solidFill>
          </a:endParaRPr>
        </a:p>
      </dgm:t>
    </dgm:pt>
    <dgm:pt modelId="{B6192758-C67F-4A7F-B04B-B20CC52FD6BC}" type="parTrans" cxnId="{99A8EC62-FA46-4367-B9D3-5D6A36A5BEA8}">
      <dgm:prSet/>
      <dgm:spPr/>
      <dgm:t>
        <a:bodyPr/>
        <a:lstStyle/>
        <a:p>
          <a:endParaRPr lang="en-US" noProof="0" dirty="0">
            <a:solidFill>
              <a:schemeClr val="tx1"/>
            </a:solidFill>
          </a:endParaRPr>
        </a:p>
      </dgm:t>
    </dgm:pt>
    <dgm:pt modelId="{3A567878-09C6-4410-B3E2-05A9C3A39975}" type="sibTrans" cxnId="{99A8EC62-FA46-4367-B9D3-5D6A36A5BEA8}">
      <dgm:prSet/>
      <dgm:spPr/>
      <dgm:t>
        <a:bodyPr/>
        <a:lstStyle/>
        <a:p>
          <a:endParaRPr lang="en-US" noProof="0" dirty="0">
            <a:solidFill>
              <a:schemeClr val="tx1"/>
            </a:solidFill>
          </a:endParaRPr>
        </a:p>
      </dgm:t>
    </dgm:pt>
    <dgm:pt modelId="{8D24F217-83E5-4EA0-A300-0FA8D42C0124}" type="pres">
      <dgm:prSet presAssocID="{95E739AD-45A7-4BE3-9F75-76369D82FC81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52583F46-4F65-4D38-8AA9-5DC30474F6A9}" type="pres">
      <dgm:prSet presAssocID="{95E739AD-45A7-4BE3-9F75-76369D82FC81}" presName="outerBox" presStyleCnt="0"/>
      <dgm:spPr/>
    </dgm:pt>
    <dgm:pt modelId="{2761BD83-1849-4D70-A89C-E93476B98978}" type="pres">
      <dgm:prSet presAssocID="{95E739AD-45A7-4BE3-9F75-76369D82FC81}" presName="outerBoxParent" presStyleLbl="node1" presStyleIdx="0" presStyleCnt="1" custLinFactNeighborX="-158"/>
      <dgm:spPr/>
    </dgm:pt>
    <dgm:pt modelId="{5C2CF304-B964-4A26-AD01-3C46655E9691}" type="pres">
      <dgm:prSet presAssocID="{95E739AD-45A7-4BE3-9F75-76369D82FC81}" presName="outerBoxChildren" presStyleCnt="0"/>
      <dgm:spPr/>
    </dgm:pt>
    <dgm:pt modelId="{D66D50D0-B218-45A5-9539-6F8799F4A8BB}" type="pres">
      <dgm:prSet presAssocID="{5FD5440E-6949-41C1-AA2B-86ED30901380}" presName="oChild" presStyleLbl="fgAcc1" presStyleIdx="0" presStyleCnt="2">
        <dgm:presLayoutVars>
          <dgm:bulletEnabled val="1"/>
        </dgm:presLayoutVars>
      </dgm:prSet>
      <dgm:spPr/>
    </dgm:pt>
    <dgm:pt modelId="{69142BF8-456B-4357-AAA1-60A85315769B}" type="pres">
      <dgm:prSet presAssocID="{EC6D9D5A-0C2A-4097-AE84-A98B45B3019D}" presName="outerSibTrans" presStyleCnt="0"/>
      <dgm:spPr/>
    </dgm:pt>
    <dgm:pt modelId="{29403D99-8F54-4FC7-A75A-8604ECFF09C8}" type="pres">
      <dgm:prSet presAssocID="{BB94CCD3-F01B-4CF5-A324-E79353BB88A9}" presName="oChild" presStyleLbl="fgAcc1" presStyleIdx="1" presStyleCnt="2">
        <dgm:presLayoutVars>
          <dgm:bulletEnabled val="1"/>
        </dgm:presLayoutVars>
      </dgm:prSet>
      <dgm:spPr/>
    </dgm:pt>
  </dgm:ptLst>
  <dgm:cxnLst>
    <dgm:cxn modelId="{74231F0F-AD5E-470C-9876-94494C9E2BDF}" srcId="{22EA8DED-0DC9-459A-9E70-09786B4CCEAD}" destId="{5FD5440E-6949-41C1-AA2B-86ED30901380}" srcOrd="0" destOrd="0" parTransId="{342D2172-33E8-41AF-8ED2-9629E1837718}" sibTransId="{EC6D9D5A-0C2A-4097-AE84-A98B45B3019D}"/>
    <dgm:cxn modelId="{E75E365D-B75A-430E-AC4C-7D7922BBB17B}" type="presOf" srcId="{BB94CCD3-F01B-4CF5-A324-E79353BB88A9}" destId="{29403D99-8F54-4FC7-A75A-8604ECFF09C8}" srcOrd="0" destOrd="0" presId="urn:microsoft.com/office/officeart/2005/8/layout/target2"/>
    <dgm:cxn modelId="{35B5CD5D-1F70-4717-84E3-9A958B28A925}" type="presOf" srcId="{22EA8DED-0DC9-459A-9E70-09786B4CCEAD}" destId="{2761BD83-1849-4D70-A89C-E93476B98978}" srcOrd="0" destOrd="0" presId="urn:microsoft.com/office/officeart/2005/8/layout/target2"/>
    <dgm:cxn modelId="{99A8EC62-FA46-4367-B9D3-5D6A36A5BEA8}" srcId="{22EA8DED-0DC9-459A-9E70-09786B4CCEAD}" destId="{BB94CCD3-F01B-4CF5-A324-E79353BB88A9}" srcOrd="1" destOrd="0" parTransId="{B6192758-C67F-4A7F-B04B-B20CC52FD6BC}" sibTransId="{3A567878-09C6-4410-B3E2-05A9C3A39975}"/>
    <dgm:cxn modelId="{490ADC73-1B2B-45DA-82E9-CD8E2C31504B}" type="presOf" srcId="{95E739AD-45A7-4BE3-9F75-76369D82FC81}" destId="{8D24F217-83E5-4EA0-A300-0FA8D42C0124}" srcOrd="0" destOrd="0" presId="urn:microsoft.com/office/officeart/2005/8/layout/target2"/>
    <dgm:cxn modelId="{EE9EFE81-EFD1-4FD9-83E0-100863FA4710}" type="presOf" srcId="{5FD5440E-6949-41C1-AA2B-86ED30901380}" destId="{D66D50D0-B218-45A5-9539-6F8799F4A8BB}" srcOrd="0" destOrd="0" presId="urn:microsoft.com/office/officeart/2005/8/layout/target2"/>
    <dgm:cxn modelId="{ED9248EB-94A9-4999-8A70-9F0E9F36D124}" srcId="{95E739AD-45A7-4BE3-9F75-76369D82FC81}" destId="{22EA8DED-0DC9-459A-9E70-09786B4CCEAD}" srcOrd="0" destOrd="0" parTransId="{7554341C-4DCE-4D71-BF2D-B17B5B92BE17}" sibTransId="{35E301F9-B169-437D-ADB0-54DF7645E7A1}"/>
    <dgm:cxn modelId="{077D7FBE-8528-4E66-8F90-DE10C8DAAAAE}" type="presParOf" srcId="{8D24F217-83E5-4EA0-A300-0FA8D42C0124}" destId="{52583F46-4F65-4D38-8AA9-5DC30474F6A9}" srcOrd="0" destOrd="0" presId="urn:microsoft.com/office/officeart/2005/8/layout/target2"/>
    <dgm:cxn modelId="{21F0E039-2552-4B07-BD19-52E01AEBCDFA}" type="presParOf" srcId="{52583F46-4F65-4D38-8AA9-5DC30474F6A9}" destId="{2761BD83-1849-4D70-A89C-E93476B98978}" srcOrd="0" destOrd="0" presId="urn:microsoft.com/office/officeart/2005/8/layout/target2"/>
    <dgm:cxn modelId="{F85539DD-2E76-41F9-9CAB-B06A391CCD4F}" type="presParOf" srcId="{52583F46-4F65-4D38-8AA9-5DC30474F6A9}" destId="{5C2CF304-B964-4A26-AD01-3C46655E9691}" srcOrd="1" destOrd="0" presId="urn:microsoft.com/office/officeart/2005/8/layout/target2"/>
    <dgm:cxn modelId="{D9FC378E-3DAE-430C-A622-F339B743A55B}" type="presParOf" srcId="{5C2CF304-B964-4A26-AD01-3C46655E9691}" destId="{D66D50D0-B218-45A5-9539-6F8799F4A8BB}" srcOrd="0" destOrd="0" presId="urn:microsoft.com/office/officeart/2005/8/layout/target2"/>
    <dgm:cxn modelId="{93342A72-808D-4429-B051-A097D0EF75CE}" type="presParOf" srcId="{5C2CF304-B964-4A26-AD01-3C46655E9691}" destId="{69142BF8-456B-4357-AAA1-60A85315769B}" srcOrd="1" destOrd="0" presId="urn:microsoft.com/office/officeart/2005/8/layout/target2"/>
    <dgm:cxn modelId="{2D3C4D73-AA77-4008-95D1-E9D0D9A7BACD}" type="presParOf" srcId="{5C2CF304-B964-4A26-AD01-3C46655E9691}" destId="{29403D99-8F54-4FC7-A75A-8604ECFF09C8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351849A-8674-461E-883D-12526A67B5E7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</dgm:pt>
    <dgm:pt modelId="{B2B9F2BB-935C-41D7-BE57-4778EA65911D}">
      <dgm:prSet phldrT="[Texte]" custT="1"/>
      <dgm:spPr/>
      <dgm:t>
        <a:bodyPr/>
        <a:lstStyle/>
        <a:p>
          <a:r>
            <a:rPr lang="en-US" altLang="fr-FR" sz="3200" b="1" dirty="0"/>
            <a:t>Case 1 : Helicopter main rotor cyclic pitch control stick</a:t>
          </a:r>
          <a:endParaRPr lang="fr-BE" sz="3200" b="1" dirty="0"/>
        </a:p>
      </dgm:t>
    </dgm:pt>
    <dgm:pt modelId="{57EF022F-BF9F-492D-8CB6-4434420890BA}" type="parTrans" cxnId="{A2091C3E-83E8-44BC-B9CF-874C000679A8}">
      <dgm:prSet/>
      <dgm:spPr/>
      <dgm:t>
        <a:bodyPr/>
        <a:lstStyle/>
        <a:p>
          <a:endParaRPr lang="fr-BE" sz="2000" b="1"/>
        </a:p>
      </dgm:t>
    </dgm:pt>
    <dgm:pt modelId="{812A5F0A-CE11-4718-94D1-03B58AB781A8}" type="sibTrans" cxnId="{A2091C3E-83E8-44BC-B9CF-874C000679A8}">
      <dgm:prSet/>
      <dgm:spPr/>
      <dgm:t>
        <a:bodyPr/>
        <a:lstStyle/>
        <a:p>
          <a:endParaRPr lang="fr-BE" sz="2000" b="1"/>
        </a:p>
      </dgm:t>
    </dgm:pt>
    <dgm:pt modelId="{CF9449C5-0A79-42D2-A028-0FBF3969DD57}" type="pres">
      <dgm:prSet presAssocID="{1351849A-8674-461E-883D-12526A67B5E7}" presName="linearFlow" presStyleCnt="0">
        <dgm:presLayoutVars>
          <dgm:dir/>
          <dgm:resizeHandles val="exact"/>
        </dgm:presLayoutVars>
      </dgm:prSet>
      <dgm:spPr/>
    </dgm:pt>
    <dgm:pt modelId="{8F42D3F8-683A-4334-8B5D-85E234B3C954}" type="pres">
      <dgm:prSet presAssocID="{B2B9F2BB-935C-41D7-BE57-4778EA65911D}" presName="composite" presStyleCnt="0"/>
      <dgm:spPr/>
    </dgm:pt>
    <dgm:pt modelId="{8AFEAB96-DA71-470E-A1F2-A98704BEE29A}" type="pres">
      <dgm:prSet presAssocID="{B2B9F2BB-935C-41D7-BE57-4778EA65911D}" presName="imgShp" presStyleLbl="fgImgPlace1" presStyleIdx="0" presStyleCnt="1" custLinFactNeighborX="-67805"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7698" b="27698"/>
          </a:stretch>
        </a:blipFill>
      </dgm:spPr>
    </dgm:pt>
    <dgm:pt modelId="{3B6B838D-84FE-494D-91C2-93A2E535B5FF}" type="pres">
      <dgm:prSet presAssocID="{B2B9F2BB-935C-41D7-BE57-4778EA65911D}" presName="txShp" presStyleLbl="node1" presStyleIdx="0" presStyleCnt="1" custScaleX="121763">
        <dgm:presLayoutVars>
          <dgm:bulletEnabled val="1"/>
        </dgm:presLayoutVars>
      </dgm:prSet>
      <dgm:spPr/>
    </dgm:pt>
  </dgm:ptLst>
  <dgm:cxnLst>
    <dgm:cxn modelId="{A2091C3E-83E8-44BC-B9CF-874C000679A8}" srcId="{1351849A-8674-461E-883D-12526A67B5E7}" destId="{B2B9F2BB-935C-41D7-BE57-4778EA65911D}" srcOrd="0" destOrd="0" parTransId="{57EF022F-BF9F-492D-8CB6-4434420890BA}" sibTransId="{812A5F0A-CE11-4718-94D1-03B58AB781A8}"/>
    <dgm:cxn modelId="{888975C2-7E5F-4863-918B-F01AAF7A3070}" type="presOf" srcId="{1351849A-8674-461E-883D-12526A67B5E7}" destId="{CF9449C5-0A79-42D2-A028-0FBF3969DD57}" srcOrd="0" destOrd="0" presId="urn:microsoft.com/office/officeart/2005/8/layout/vList3"/>
    <dgm:cxn modelId="{998D35D7-3CFF-4ACA-B27F-072BBA586E67}" type="presOf" srcId="{B2B9F2BB-935C-41D7-BE57-4778EA65911D}" destId="{3B6B838D-84FE-494D-91C2-93A2E535B5FF}" srcOrd="0" destOrd="0" presId="urn:microsoft.com/office/officeart/2005/8/layout/vList3"/>
    <dgm:cxn modelId="{A9B6A93E-F208-4A7F-8D07-3C3F3F2BA421}" type="presParOf" srcId="{CF9449C5-0A79-42D2-A028-0FBF3969DD57}" destId="{8F42D3F8-683A-4334-8B5D-85E234B3C954}" srcOrd="0" destOrd="0" presId="urn:microsoft.com/office/officeart/2005/8/layout/vList3"/>
    <dgm:cxn modelId="{316ABFDC-79C9-46F2-89E1-5655FB32A5CF}" type="presParOf" srcId="{8F42D3F8-683A-4334-8B5D-85E234B3C954}" destId="{8AFEAB96-DA71-470E-A1F2-A98704BEE29A}" srcOrd="0" destOrd="0" presId="urn:microsoft.com/office/officeart/2005/8/layout/vList3"/>
    <dgm:cxn modelId="{67CEB217-D3F6-4C3B-82E6-1EEBA81AF1E0}" type="presParOf" srcId="{8F42D3F8-683A-4334-8B5D-85E234B3C954}" destId="{3B6B838D-84FE-494D-91C2-93A2E535B5F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F976FF9-B13D-482B-A8D9-5A9B8B6A1BEF}" type="doc">
      <dgm:prSet loTypeId="urn:microsoft.com/office/officeart/2005/8/layout/hList1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fr-FR"/>
        </a:p>
      </dgm:t>
    </dgm:pt>
    <dgm:pt modelId="{F09324BC-B0AB-4976-B8EF-C3CB7E4E9499}">
      <dgm:prSet phldrT="[Texte]" custT="1"/>
      <dgm:spPr/>
      <dgm:t>
        <a:bodyPr/>
        <a:lstStyle/>
        <a:p>
          <a:r>
            <a:rPr lang="fr-FR" sz="3200" dirty="0" err="1"/>
            <a:t>Belgian</a:t>
          </a:r>
          <a:r>
            <a:rPr lang="fr-FR" sz="3200" dirty="0"/>
            <a:t> </a:t>
          </a:r>
          <a:r>
            <a:rPr lang="fr-FR" sz="3200" dirty="0" err="1"/>
            <a:t>lab</a:t>
          </a:r>
          <a:endParaRPr lang="fr-FR" sz="3200" dirty="0"/>
        </a:p>
      </dgm:t>
    </dgm:pt>
    <dgm:pt modelId="{8083869C-9CC5-48B3-A2DB-4933A0DCFE80}" type="parTrans" cxnId="{2ADB4ED0-2EC6-4B5C-A239-612E78DF9FFF}">
      <dgm:prSet/>
      <dgm:spPr/>
      <dgm:t>
        <a:bodyPr/>
        <a:lstStyle/>
        <a:p>
          <a:endParaRPr lang="fr-FR"/>
        </a:p>
      </dgm:t>
    </dgm:pt>
    <dgm:pt modelId="{25571823-B491-4393-84E4-5FC95F99C236}" type="sibTrans" cxnId="{2ADB4ED0-2EC6-4B5C-A239-612E78DF9FFF}">
      <dgm:prSet/>
      <dgm:spPr/>
      <dgm:t>
        <a:bodyPr/>
        <a:lstStyle/>
        <a:p>
          <a:endParaRPr lang="fr-FR"/>
        </a:p>
      </dgm:t>
    </dgm:pt>
    <dgm:pt modelId="{81863A96-E360-4203-AE9D-087622E8DC46}">
      <dgm:prSet phldrT="[Texte]"/>
      <dgm:spPr/>
      <dgm:t>
        <a:bodyPr/>
        <a:lstStyle/>
        <a:p>
          <a:r>
            <a:rPr lang="en-US" dirty="0"/>
            <a:t>Thinning of the section of the column until the effective area becomes too weak to take the applied stresses</a:t>
          </a:r>
          <a:endParaRPr lang="fr-FR" dirty="0"/>
        </a:p>
      </dgm:t>
    </dgm:pt>
    <dgm:pt modelId="{66AB0121-5ED7-4CBF-B7A4-0D9A7494F4F7}" type="parTrans" cxnId="{726169CA-BA89-4176-8AF6-E0C4E73B3B19}">
      <dgm:prSet/>
      <dgm:spPr/>
      <dgm:t>
        <a:bodyPr/>
        <a:lstStyle/>
        <a:p>
          <a:endParaRPr lang="fr-FR"/>
        </a:p>
      </dgm:t>
    </dgm:pt>
    <dgm:pt modelId="{3683CB4D-A4E6-4263-BDDC-D6E03C1C1E6A}" type="sibTrans" cxnId="{726169CA-BA89-4176-8AF6-E0C4E73B3B19}">
      <dgm:prSet/>
      <dgm:spPr/>
      <dgm:t>
        <a:bodyPr/>
        <a:lstStyle/>
        <a:p>
          <a:endParaRPr lang="fr-FR"/>
        </a:p>
      </dgm:t>
    </dgm:pt>
    <dgm:pt modelId="{5BB7009C-EF1C-4FA8-AD08-3AF642C6A8BD}">
      <dgm:prSet phldrT="[Texte]"/>
      <dgm:spPr/>
      <dgm:t>
        <a:bodyPr/>
        <a:lstStyle/>
        <a:p>
          <a:r>
            <a:rPr lang="en-US" u="sng"/>
            <a:t>NOT a fatigue failure</a:t>
          </a:r>
          <a:endParaRPr lang="fr-FR" u="sng" dirty="0"/>
        </a:p>
      </dgm:t>
    </dgm:pt>
    <dgm:pt modelId="{E6A7F85F-72B7-4660-A2B8-7CDC4868F5A5}" type="parTrans" cxnId="{0AD0080B-E237-42CC-A6EE-7F92B4E55CA3}">
      <dgm:prSet/>
      <dgm:spPr/>
      <dgm:t>
        <a:bodyPr/>
        <a:lstStyle/>
        <a:p>
          <a:endParaRPr lang="fr-FR"/>
        </a:p>
      </dgm:t>
    </dgm:pt>
    <dgm:pt modelId="{8A5A74F9-05C8-4385-8194-A0E0E16938D1}" type="sibTrans" cxnId="{0AD0080B-E237-42CC-A6EE-7F92B4E55CA3}">
      <dgm:prSet/>
      <dgm:spPr/>
      <dgm:t>
        <a:bodyPr/>
        <a:lstStyle/>
        <a:p>
          <a:endParaRPr lang="fr-FR"/>
        </a:p>
      </dgm:t>
    </dgm:pt>
    <dgm:pt modelId="{CE7326C0-F027-4343-9512-0535FA3D0EBC}" type="pres">
      <dgm:prSet presAssocID="{5F976FF9-B13D-482B-A8D9-5A9B8B6A1BEF}" presName="Name0" presStyleCnt="0">
        <dgm:presLayoutVars>
          <dgm:dir/>
          <dgm:animLvl val="lvl"/>
          <dgm:resizeHandles val="exact"/>
        </dgm:presLayoutVars>
      </dgm:prSet>
      <dgm:spPr/>
    </dgm:pt>
    <dgm:pt modelId="{A4FC8F9C-8241-4A91-8A24-0CD7FA0A5F12}" type="pres">
      <dgm:prSet presAssocID="{F09324BC-B0AB-4976-B8EF-C3CB7E4E9499}" presName="composite" presStyleCnt="0"/>
      <dgm:spPr/>
    </dgm:pt>
    <dgm:pt modelId="{90A786B9-89CE-40A5-A8AA-C188FCC990F2}" type="pres">
      <dgm:prSet presAssocID="{F09324BC-B0AB-4976-B8EF-C3CB7E4E9499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B793EEC9-E244-4DC4-998D-F1601A62FD7C}" type="pres">
      <dgm:prSet presAssocID="{F09324BC-B0AB-4976-B8EF-C3CB7E4E9499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0AD0080B-E237-42CC-A6EE-7F92B4E55CA3}" srcId="{F09324BC-B0AB-4976-B8EF-C3CB7E4E9499}" destId="{5BB7009C-EF1C-4FA8-AD08-3AF642C6A8BD}" srcOrd="1" destOrd="0" parTransId="{E6A7F85F-72B7-4660-A2B8-7CDC4868F5A5}" sibTransId="{8A5A74F9-05C8-4385-8194-A0E0E16938D1}"/>
    <dgm:cxn modelId="{BAFFDF75-AB20-4DD1-B7B8-E99E7AD63DBE}" type="presOf" srcId="{5BB7009C-EF1C-4FA8-AD08-3AF642C6A8BD}" destId="{B793EEC9-E244-4DC4-998D-F1601A62FD7C}" srcOrd="0" destOrd="1" presId="urn:microsoft.com/office/officeart/2005/8/layout/hList1"/>
    <dgm:cxn modelId="{2545607C-6FFA-4203-87A4-66FF2A1E2281}" type="presOf" srcId="{F09324BC-B0AB-4976-B8EF-C3CB7E4E9499}" destId="{90A786B9-89CE-40A5-A8AA-C188FCC990F2}" srcOrd="0" destOrd="0" presId="urn:microsoft.com/office/officeart/2005/8/layout/hList1"/>
    <dgm:cxn modelId="{163575BA-C9C7-477E-A87A-2BBA166A056E}" type="presOf" srcId="{81863A96-E360-4203-AE9D-087622E8DC46}" destId="{B793EEC9-E244-4DC4-998D-F1601A62FD7C}" srcOrd="0" destOrd="0" presId="urn:microsoft.com/office/officeart/2005/8/layout/hList1"/>
    <dgm:cxn modelId="{726169CA-BA89-4176-8AF6-E0C4E73B3B19}" srcId="{F09324BC-B0AB-4976-B8EF-C3CB7E4E9499}" destId="{81863A96-E360-4203-AE9D-087622E8DC46}" srcOrd="0" destOrd="0" parTransId="{66AB0121-5ED7-4CBF-B7A4-0D9A7494F4F7}" sibTransId="{3683CB4D-A4E6-4263-BDDC-D6E03C1C1E6A}"/>
    <dgm:cxn modelId="{2ADB4ED0-2EC6-4B5C-A239-612E78DF9FFF}" srcId="{5F976FF9-B13D-482B-A8D9-5A9B8B6A1BEF}" destId="{F09324BC-B0AB-4976-B8EF-C3CB7E4E9499}" srcOrd="0" destOrd="0" parTransId="{8083869C-9CC5-48B3-A2DB-4933A0DCFE80}" sibTransId="{25571823-B491-4393-84E4-5FC95F99C236}"/>
    <dgm:cxn modelId="{787A86F0-5DC9-4D49-9DD1-6548C4EADC50}" type="presOf" srcId="{5F976FF9-B13D-482B-A8D9-5A9B8B6A1BEF}" destId="{CE7326C0-F027-4343-9512-0535FA3D0EBC}" srcOrd="0" destOrd="0" presId="urn:microsoft.com/office/officeart/2005/8/layout/hList1"/>
    <dgm:cxn modelId="{D47EEADD-D86F-49E4-9D25-A90AC6DA575E}" type="presParOf" srcId="{CE7326C0-F027-4343-9512-0535FA3D0EBC}" destId="{A4FC8F9C-8241-4A91-8A24-0CD7FA0A5F12}" srcOrd="0" destOrd="0" presId="urn:microsoft.com/office/officeart/2005/8/layout/hList1"/>
    <dgm:cxn modelId="{8718AB2A-C975-45D4-96FA-B92A0F8E77BD}" type="presParOf" srcId="{A4FC8F9C-8241-4A91-8A24-0CD7FA0A5F12}" destId="{90A786B9-89CE-40A5-A8AA-C188FCC990F2}" srcOrd="0" destOrd="0" presId="urn:microsoft.com/office/officeart/2005/8/layout/hList1"/>
    <dgm:cxn modelId="{84602BC8-E2EC-46C9-AB12-6A81408A0AC5}" type="presParOf" srcId="{A4FC8F9C-8241-4A91-8A24-0CD7FA0A5F12}" destId="{B793EEC9-E244-4DC4-998D-F1601A62FD7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BEE6395-2EC1-4679-98F7-548C3BBB873F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fr-BE"/>
        </a:p>
      </dgm:t>
    </dgm:pt>
    <dgm:pt modelId="{8BB3F3B7-899F-4407-B15E-513963E4CFAF}">
      <dgm:prSet phldrT="[Texte]"/>
      <dgm:spPr/>
      <dgm:t>
        <a:bodyPr/>
        <a:lstStyle/>
        <a:p>
          <a:r>
            <a:rPr lang="fr-FR" dirty="0"/>
            <a:t>Conclusions for </a:t>
          </a:r>
          <a:r>
            <a:rPr lang="fr-FR" dirty="0" err="1"/>
            <a:t>this</a:t>
          </a:r>
          <a:r>
            <a:rPr lang="fr-FR" dirty="0"/>
            <a:t> case</a:t>
          </a:r>
          <a:endParaRPr lang="fr-BE" dirty="0"/>
        </a:p>
      </dgm:t>
    </dgm:pt>
    <dgm:pt modelId="{A114EB95-549C-42BE-8603-61D2FC34FF3B}" type="parTrans" cxnId="{A559A637-DDBA-4F3C-B0DF-1B25BC977F2C}">
      <dgm:prSet/>
      <dgm:spPr/>
      <dgm:t>
        <a:bodyPr/>
        <a:lstStyle/>
        <a:p>
          <a:endParaRPr lang="fr-BE"/>
        </a:p>
      </dgm:t>
    </dgm:pt>
    <dgm:pt modelId="{F28EEAFB-00A7-4E9B-8C55-F2EE32387671}" type="sibTrans" cxnId="{A559A637-DDBA-4F3C-B0DF-1B25BC977F2C}">
      <dgm:prSet/>
      <dgm:spPr/>
      <dgm:t>
        <a:bodyPr/>
        <a:lstStyle/>
        <a:p>
          <a:endParaRPr lang="fr-BE"/>
        </a:p>
      </dgm:t>
    </dgm:pt>
    <dgm:pt modelId="{DB0B4CA1-80E3-45C8-829F-0ED82DEB8E77}" type="pres">
      <dgm:prSet presAssocID="{1BEE6395-2EC1-4679-98F7-548C3BBB873F}" presName="linear" presStyleCnt="0">
        <dgm:presLayoutVars>
          <dgm:animLvl val="lvl"/>
          <dgm:resizeHandles val="exact"/>
        </dgm:presLayoutVars>
      </dgm:prSet>
      <dgm:spPr/>
    </dgm:pt>
    <dgm:pt modelId="{EC6341A2-816A-47CF-AB90-46703AF5E27D}" type="pres">
      <dgm:prSet presAssocID="{8BB3F3B7-899F-4407-B15E-513963E4CFA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559A637-DDBA-4F3C-B0DF-1B25BC977F2C}" srcId="{1BEE6395-2EC1-4679-98F7-548C3BBB873F}" destId="{8BB3F3B7-899F-4407-B15E-513963E4CFAF}" srcOrd="0" destOrd="0" parTransId="{A114EB95-549C-42BE-8603-61D2FC34FF3B}" sibTransId="{F28EEAFB-00A7-4E9B-8C55-F2EE32387671}"/>
    <dgm:cxn modelId="{0F262CCE-4A31-4824-8A41-CBE3D1BBEFFA}" type="presOf" srcId="{1BEE6395-2EC1-4679-98F7-548C3BBB873F}" destId="{DB0B4CA1-80E3-45C8-829F-0ED82DEB8E77}" srcOrd="0" destOrd="0" presId="urn:microsoft.com/office/officeart/2005/8/layout/vList2"/>
    <dgm:cxn modelId="{7B71F3D5-6010-4318-8399-7FF5278394EA}" type="presOf" srcId="{8BB3F3B7-899F-4407-B15E-513963E4CFAF}" destId="{EC6341A2-816A-47CF-AB90-46703AF5E27D}" srcOrd="0" destOrd="0" presId="urn:microsoft.com/office/officeart/2005/8/layout/vList2"/>
    <dgm:cxn modelId="{C1DE269E-B90E-4724-B4A3-39D2E654C4C9}" type="presParOf" srcId="{DB0B4CA1-80E3-45C8-829F-0ED82DEB8E77}" destId="{EC6341A2-816A-47CF-AB90-46703AF5E27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055FAF0-D48E-438B-AA63-7D6C1A87B6C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F0095422-5965-4495-9B65-6CAB39837A32}">
      <dgm:prSet phldrT="[Texte]"/>
      <dgm:spPr/>
      <dgm:t>
        <a:bodyPr/>
        <a:lstStyle/>
        <a:p>
          <a:r>
            <a:rPr lang="fr-FR" dirty="0"/>
            <a:t>No more </a:t>
          </a:r>
          <a:r>
            <a:rPr lang="fr-FR" dirty="0" err="1"/>
            <a:t>than</a:t>
          </a:r>
          <a:r>
            <a:rPr lang="fr-FR" dirty="0"/>
            <a:t> 3.6 N of </a:t>
          </a:r>
          <a:r>
            <a:rPr lang="fr-FR" dirty="0" err="1"/>
            <a:t>static</a:t>
          </a:r>
          <a:r>
            <a:rPr lang="fr-FR" dirty="0"/>
            <a:t> </a:t>
          </a:r>
          <a:r>
            <a:rPr lang="fr-FR" dirty="0" err="1"/>
            <a:t>load</a:t>
          </a:r>
          <a:r>
            <a:rPr lang="fr-FR" dirty="0"/>
            <a:t> </a:t>
          </a:r>
          <a:r>
            <a:rPr lang="fr-FR" dirty="0" err="1"/>
            <a:t>during</a:t>
          </a:r>
          <a:r>
            <a:rPr lang="fr-FR" dirty="0"/>
            <a:t> flight</a:t>
          </a:r>
          <a:endParaRPr lang="en-US" noProof="0" dirty="0"/>
        </a:p>
      </dgm:t>
    </dgm:pt>
    <dgm:pt modelId="{65DB852E-5C75-4B56-B71C-4607A2DA8CA2}" type="parTrans" cxnId="{DD60916A-DCBA-48B7-95C0-182BB2742F0E}">
      <dgm:prSet/>
      <dgm:spPr/>
      <dgm:t>
        <a:bodyPr/>
        <a:lstStyle/>
        <a:p>
          <a:endParaRPr lang="fr-FR"/>
        </a:p>
      </dgm:t>
    </dgm:pt>
    <dgm:pt modelId="{88916482-0C16-458B-B1B2-ADDA26D5C37C}" type="sibTrans" cxnId="{DD60916A-DCBA-48B7-95C0-182BB2742F0E}">
      <dgm:prSet/>
      <dgm:spPr/>
      <dgm:t>
        <a:bodyPr/>
        <a:lstStyle/>
        <a:p>
          <a:endParaRPr lang="fr-FR"/>
        </a:p>
      </dgm:t>
    </dgm:pt>
    <dgm:pt modelId="{84AFBD5A-EF8D-4FBA-B160-3DEB61BC5A69}">
      <dgm:prSet phldrT="[Texte]"/>
      <dgm:spPr/>
      <dgm:t>
        <a:bodyPr/>
        <a:lstStyle/>
        <a:p>
          <a:r>
            <a:rPr lang="en-US" noProof="0" dirty="0"/>
            <a:t>No excessive load in normal condition of use </a:t>
          </a:r>
        </a:p>
      </dgm:t>
    </dgm:pt>
    <dgm:pt modelId="{12EB830F-7B47-4A98-93C6-C392EB380918}" type="parTrans" cxnId="{4F9C4627-5A72-4759-A81B-84FEB711AAE8}">
      <dgm:prSet/>
      <dgm:spPr/>
      <dgm:t>
        <a:bodyPr/>
        <a:lstStyle/>
        <a:p>
          <a:endParaRPr lang="fr-FR"/>
        </a:p>
      </dgm:t>
    </dgm:pt>
    <dgm:pt modelId="{F05AFC69-BE5A-40CB-BF76-579F1A61B209}" type="sibTrans" cxnId="{4F9C4627-5A72-4759-A81B-84FEB711AAE8}">
      <dgm:prSet/>
      <dgm:spPr/>
      <dgm:t>
        <a:bodyPr/>
        <a:lstStyle/>
        <a:p>
          <a:endParaRPr lang="fr-FR"/>
        </a:p>
      </dgm:t>
    </dgm:pt>
    <dgm:pt modelId="{C9DB3101-87D3-4F7C-8119-58A4E29BE4FC}">
      <dgm:prSet phldrT="[Texte]"/>
      <dgm:spPr/>
      <dgm:t>
        <a:bodyPr/>
        <a:lstStyle/>
        <a:p>
          <a:r>
            <a:rPr lang="en-US" noProof="0" dirty="0"/>
            <a:t>No fatigue failure</a:t>
          </a:r>
        </a:p>
      </dgm:t>
    </dgm:pt>
    <dgm:pt modelId="{BA2E5D74-B8FA-41A4-AC8A-99B9EDB90D1D}" type="parTrans" cxnId="{2849D11D-B644-45F6-A52B-64EEC7325344}">
      <dgm:prSet/>
      <dgm:spPr/>
      <dgm:t>
        <a:bodyPr/>
        <a:lstStyle/>
        <a:p>
          <a:endParaRPr lang="fr-FR"/>
        </a:p>
      </dgm:t>
    </dgm:pt>
    <dgm:pt modelId="{60C0F774-2843-4BA6-B6BE-EE828990102D}" type="sibTrans" cxnId="{2849D11D-B644-45F6-A52B-64EEC7325344}">
      <dgm:prSet/>
      <dgm:spPr/>
      <dgm:t>
        <a:bodyPr/>
        <a:lstStyle/>
        <a:p>
          <a:endParaRPr lang="fr-FR"/>
        </a:p>
      </dgm:t>
    </dgm:pt>
    <dgm:pt modelId="{8107D71F-4F1D-4028-8935-A5396BDE1FF4}">
      <dgm:prSet phldrT="[Texte]"/>
      <dgm:spPr/>
      <dgm:t>
        <a:bodyPr/>
        <a:lstStyle/>
        <a:p>
          <a:r>
            <a:rPr lang="en-US" noProof="0" dirty="0"/>
            <a:t>No fatigue cracks</a:t>
          </a:r>
        </a:p>
      </dgm:t>
    </dgm:pt>
    <dgm:pt modelId="{F63465B6-DA52-4FA6-8B7B-294A9415C2AF}" type="parTrans" cxnId="{B18BF042-3D99-4145-8469-B8DD696AE3F9}">
      <dgm:prSet/>
      <dgm:spPr/>
      <dgm:t>
        <a:bodyPr/>
        <a:lstStyle/>
        <a:p>
          <a:endParaRPr lang="fr-FR"/>
        </a:p>
      </dgm:t>
    </dgm:pt>
    <dgm:pt modelId="{28B4741A-B485-4786-AC2B-6231BFB17D60}" type="sibTrans" cxnId="{B18BF042-3D99-4145-8469-B8DD696AE3F9}">
      <dgm:prSet/>
      <dgm:spPr/>
      <dgm:t>
        <a:bodyPr/>
        <a:lstStyle/>
        <a:p>
          <a:endParaRPr lang="fr-FR"/>
        </a:p>
      </dgm:t>
    </dgm:pt>
    <dgm:pt modelId="{5E442B29-841D-4E36-8E72-982C8F1789E3}">
      <dgm:prSet phldrT="[Texte]"/>
      <dgm:spPr/>
      <dgm:t>
        <a:bodyPr/>
        <a:lstStyle/>
        <a:p>
          <a:r>
            <a:rPr lang="en-US" noProof="0" dirty="0"/>
            <a:t>Plastic deformation</a:t>
          </a:r>
        </a:p>
      </dgm:t>
    </dgm:pt>
    <dgm:pt modelId="{B0974A7D-5607-4E11-A6AD-7FAFC9904747}" type="parTrans" cxnId="{CB71B9F5-82BE-4324-9FDD-D266FEEED397}">
      <dgm:prSet/>
      <dgm:spPr/>
      <dgm:t>
        <a:bodyPr/>
        <a:lstStyle/>
        <a:p>
          <a:endParaRPr lang="fr-FR"/>
        </a:p>
      </dgm:t>
    </dgm:pt>
    <dgm:pt modelId="{0231538D-FB33-4208-8D44-45E102A78034}" type="sibTrans" cxnId="{CB71B9F5-82BE-4324-9FDD-D266FEEED397}">
      <dgm:prSet/>
      <dgm:spPr/>
      <dgm:t>
        <a:bodyPr/>
        <a:lstStyle/>
        <a:p>
          <a:endParaRPr lang="fr-FR"/>
        </a:p>
      </dgm:t>
    </dgm:pt>
    <dgm:pt modelId="{0EB654A0-4D2D-40D1-B472-48E20682314D}">
      <dgm:prSet phldrT="[Texte]"/>
      <dgm:spPr/>
      <dgm:t>
        <a:bodyPr/>
        <a:lstStyle/>
        <a:p>
          <a:r>
            <a:rPr lang="en-US" noProof="0" dirty="0"/>
            <a:t>Thinning of the column section</a:t>
          </a:r>
        </a:p>
      </dgm:t>
    </dgm:pt>
    <dgm:pt modelId="{AFB5C98F-D978-49B0-A14F-DDB2657AE277}" type="parTrans" cxnId="{B8429B8D-D13F-49E4-889A-038C2788E6AD}">
      <dgm:prSet/>
      <dgm:spPr/>
      <dgm:t>
        <a:bodyPr/>
        <a:lstStyle/>
        <a:p>
          <a:endParaRPr lang="fr-FR"/>
        </a:p>
      </dgm:t>
    </dgm:pt>
    <dgm:pt modelId="{806F25E6-6463-4237-9380-5DC00C745557}" type="sibTrans" cxnId="{B8429B8D-D13F-49E4-889A-038C2788E6AD}">
      <dgm:prSet/>
      <dgm:spPr/>
      <dgm:t>
        <a:bodyPr/>
        <a:lstStyle/>
        <a:p>
          <a:endParaRPr lang="fr-FR"/>
        </a:p>
      </dgm:t>
    </dgm:pt>
    <dgm:pt modelId="{1240075E-588C-47A3-B05D-30DE9B8BF98B}" type="pres">
      <dgm:prSet presAssocID="{B055FAF0-D48E-438B-AA63-7D6C1A87B6C0}" presName="linear" presStyleCnt="0">
        <dgm:presLayoutVars>
          <dgm:dir/>
          <dgm:animLvl val="lvl"/>
          <dgm:resizeHandles val="exact"/>
        </dgm:presLayoutVars>
      </dgm:prSet>
      <dgm:spPr/>
    </dgm:pt>
    <dgm:pt modelId="{6B44591C-48C6-4425-98A4-BF9D4BB99627}" type="pres">
      <dgm:prSet presAssocID="{84AFBD5A-EF8D-4FBA-B160-3DEB61BC5A69}" presName="parentLin" presStyleCnt="0"/>
      <dgm:spPr/>
    </dgm:pt>
    <dgm:pt modelId="{2F93CB2D-B50E-4416-BB7D-8AADBC6E28BE}" type="pres">
      <dgm:prSet presAssocID="{84AFBD5A-EF8D-4FBA-B160-3DEB61BC5A69}" presName="parentLeftMargin" presStyleLbl="node1" presStyleIdx="0" presStyleCnt="2"/>
      <dgm:spPr/>
    </dgm:pt>
    <dgm:pt modelId="{2E7D3F46-6190-45CF-853D-F5DDDB4C42C5}" type="pres">
      <dgm:prSet presAssocID="{84AFBD5A-EF8D-4FBA-B160-3DEB61BC5A6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46696D6-D1B8-41D2-B288-022C53DC455B}" type="pres">
      <dgm:prSet presAssocID="{84AFBD5A-EF8D-4FBA-B160-3DEB61BC5A69}" presName="negativeSpace" presStyleCnt="0"/>
      <dgm:spPr/>
    </dgm:pt>
    <dgm:pt modelId="{97BDB4F0-F2B2-4473-8F56-75AF38439573}" type="pres">
      <dgm:prSet presAssocID="{84AFBD5A-EF8D-4FBA-B160-3DEB61BC5A69}" presName="childText" presStyleLbl="conFgAcc1" presStyleIdx="0" presStyleCnt="2">
        <dgm:presLayoutVars>
          <dgm:bulletEnabled val="1"/>
        </dgm:presLayoutVars>
      </dgm:prSet>
      <dgm:spPr/>
    </dgm:pt>
    <dgm:pt modelId="{BFD3AC5E-1BF6-4C77-B9D0-CE03CD266B1F}" type="pres">
      <dgm:prSet presAssocID="{F05AFC69-BE5A-40CB-BF76-579F1A61B209}" presName="spaceBetweenRectangles" presStyleCnt="0"/>
      <dgm:spPr/>
    </dgm:pt>
    <dgm:pt modelId="{5C72D5D5-54B6-452E-807D-DD5B1FBA062D}" type="pres">
      <dgm:prSet presAssocID="{C9DB3101-87D3-4F7C-8119-58A4E29BE4FC}" presName="parentLin" presStyleCnt="0"/>
      <dgm:spPr/>
    </dgm:pt>
    <dgm:pt modelId="{750ABE82-F466-4C0A-BB99-CC020FCE0880}" type="pres">
      <dgm:prSet presAssocID="{C9DB3101-87D3-4F7C-8119-58A4E29BE4FC}" presName="parentLeftMargin" presStyleLbl="node1" presStyleIdx="0" presStyleCnt="2"/>
      <dgm:spPr/>
    </dgm:pt>
    <dgm:pt modelId="{F6223968-B04A-45D8-9FA4-68B1A9CD85AE}" type="pres">
      <dgm:prSet presAssocID="{C9DB3101-87D3-4F7C-8119-58A4E29BE4F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DD46F23-5F83-4B9F-9F83-E912F0AB7451}" type="pres">
      <dgm:prSet presAssocID="{C9DB3101-87D3-4F7C-8119-58A4E29BE4FC}" presName="negativeSpace" presStyleCnt="0"/>
      <dgm:spPr/>
    </dgm:pt>
    <dgm:pt modelId="{22B85E0B-094F-4E33-A6F2-D0F6F0808AAF}" type="pres">
      <dgm:prSet presAssocID="{C9DB3101-87D3-4F7C-8119-58A4E29BE4F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605AA06-4FCA-40B2-B850-37AD3746C4CE}" type="presOf" srcId="{0EB654A0-4D2D-40D1-B472-48E20682314D}" destId="{22B85E0B-094F-4E33-A6F2-D0F6F0808AAF}" srcOrd="0" destOrd="2" presId="urn:microsoft.com/office/officeart/2005/8/layout/list1"/>
    <dgm:cxn modelId="{6EB1B210-8A9D-428A-99C8-B859BE1959EB}" type="presOf" srcId="{8107D71F-4F1D-4028-8935-A5396BDE1FF4}" destId="{22B85E0B-094F-4E33-A6F2-D0F6F0808AAF}" srcOrd="0" destOrd="0" presId="urn:microsoft.com/office/officeart/2005/8/layout/list1"/>
    <dgm:cxn modelId="{93536A15-1997-4278-A911-BCE739D41832}" type="presOf" srcId="{84AFBD5A-EF8D-4FBA-B160-3DEB61BC5A69}" destId="{2E7D3F46-6190-45CF-853D-F5DDDB4C42C5}" srcOrd="1" destOrd="0" presId="urn:microsoft.com/office/officeart/2005/8/layout/list1"/>
    <dgm:cxn modelId="{2849D11D-B644-45F6-A52B-64EEC7325344}" srcId="{B055FAF0-D48E-438B-AA63-7D6C1A87B6C0}" destId="{C9DB3101-87D3-4F7C-8119-58A4E29BE4FC}" srcOrd="1" destOrd="0" parTransId="{BA2E5D74-B8FA-41A4-AC8A-99B9EDB90D1D}" sibTransId="{60C0F774-2843-4BA6-B6BE-EE828990102D}"/>
    <dgm:cxn modelId="{4F9C4627-5A72-4759-A81B-84FEB711AAE8}" srcId="{B055FAF0-D48E-438B-AA63-7D6C1A87B6C0}" destId="{84AFBD5A-EF8D-4FBA-B160-3DEB61BC5A69}" srcOrd="0" destOrd="0" parTransId="{12EB830F-7B47-4A98-93C6-C392EB380918}" sibTransId="{F05AFC69-BE5A-40CB-BF76-579F1A61B209}"/>
    <dgm:cxn modelId="{C632142F-A8C5-4189-BFB0-0D096AC9D219}" type="presOf" srcId="{B055FAF0-D48E-438B-AA63-7D6C1A87B6C0}" destId="{1240075E-588C-47A3-B05D-30DE9B8BF98B}" srcOrd="0" destOrd="0" presId="urn:microsoft.com/office/officeart/2005/8/layout/list1"/>
    <dgm:cxn modelId="{B18BF042-3D99-4145-8469-B8DD696AE3F9}" srcId="{C9DB3101-87D3-4F7C-8119-58A4E29BE4FC}" destId="{8107D71F-4F1D-4028-8935-A5396BDE1FF4}" srcOrd="0" destOrd="0" parTransId="{F63465B6-DA52-4FA6-8B7B-294A9415C2AF}" sibTransId="{28B4741A-B485-4786-AC2B-6231BFB17D60}"/>
    <dgm:cxn modelId="{C4621268-3966-453D-970F-D4098C4FA806}" type="presOf" srcId="{C9DB3101-87D3-4F7C-8119-58A4E29BE4FC}" destId="{F6223968-B04A-45D8-9FA4-68B1A9CD85AE}" srcOrd="1" destOrd="0" presId="urn:microsoft.com/office/officeart/2005/8/layout/list1"/>
    <dgm:cxn modelId="{DD60916A-DCBA-48B7-95C0-182BB2742F0E}" srcId="{84AFBD5A-EF8D-4FBA-B160-3DEB61BC5A69}" destId="{F0095422-5965-4495-9B65-6CAB39837A32}" srcOrd="0" destOrd="0" parTransId="{65DB852E-5C75-4B56-B71C-4607A2DA8CA2}" sibTransId="{88916482-0C16-458B-B1B2-ADDA26D5C37C}"/>
    <dgm:cxn modelId="{0ECDF473-D413-4F6C-A6F3-326F33167B50}" type="presOf" srcId="{5E442B29-841D-4E36-8E72-982C8F1789E3}" destId="{22B85E0B-094F-4E33-A6F2-D0F6F0808AAF}" srcOrd="0" destOrd="1" presId="urn:microsoft.com/office/officeart/2005/8/layout/list1"/>
    <dgm:cxn modelId="{88A50A82-A696-44F6-8DA0-8AA04EFFCEB1}" type="presOf" srcId="{F0095422-5965-4495-9B65-6CAB39837A32}" destId="{97BDB4F0-F2B2-4473-8F56-75AF38439573}" srcOrd="0" destOrd="0" presId="urn:microsoft.com/office/officeart/2005/8/layout/list1"/>
    <dgm:cxn modelId="{B8429B8D-D13F-49E4-889A-038C2788E6AD}" srcId="{C9DB3101-87D3-4F7C-8119-58A4E29BE4FC}" destId="{0EB654A0-4D2D-40D1-B472-48E20682314D}" srcOrd="2" destOrd="0" parTransId="{AFB5C98F-D978-49B0-A14F-DDB2657AE277}" sibTransId="{806F25E6-6463-4237-9380-5DC00C745557}"/>
    <dgm:cxn modelId="{224A50BE-35E2-4D57-BF58-301613300F62}" type="presOf" srcId="{C9DB3101-87D3-4F7C-8119-58A4E29BE4FC}" destId="{750ABE82-F466-4C0A-BB99-CC020FCE0880}" srcOrd="0" destOrd="0" presId="urn:microsoft.com/office/officeart/2005/8/layout/list1"/>
    <dgm:cxn modelId="{B0E134C3-8278-4088-93CC-43C76096B840}" type="presOf" srcId="{84AFBD5A-EF8D-4FBA-B160-3DEB61BC5A69}" destId="{2F93CB2D-B50E-4416-BB7D-8AADBC6E28BE}" srcOrd="0" destOrd="0" presId="urn:microsoft.com/office/officeart/2005/8/layout/list1"/>
    <dgm:cxn modelId="{CB71B9F5-82BE-4324-9FDD-D266FEEED397}" srcId="{C9DB3101-87D3-4F7C-8119-58A4E29BE4FC}" destId="{5E442B29-841D-4E36-8E72-982C8F1789E3}" srcOrd="1" destOrd="0" parTransId="{B0974A7D-5607-4E11-A6AD-7FAFC9904747}" sibTransId="{0231538D-FB33-4208-8D44-45E102A78034}"/>
    <dgm:cxn modelId="{CEDD54C3-6C52-474D-B6A6-14A4BFC84997}" type="presParOf" srcId="{1240075E-588C-47A3-B05D-30DE9B8BF98B}" destId="{6B44591C-48C6-4425-98A4-BF9D4BB99627}" srcOrd="0" destOrd="0" presId="urn:microsoft.com/office/officeart/2005/8/layout/list1"/>
    <dgm:cxn modelId="{57371E0F-FDE9-4C4E-A244-E8781360167C}" type="presParOf" srcId="{6B44591C-48C6-4425-98A4-BF9D4BB99627}" destId="{2F93CB2D-B50E-4416-BB7D-8AADBC6E28BE}" srcOrd="0" destOrd="0" presId="urn:microsoft.com/office/officeart/2005/8/layout/list1"/>
    <dgm:cxn modelId="{16ABA213-8048-4A88-88C9-D6DE53EF8118}" type="presParOf" srcId="{6B44591C-48C6-4425-98A4-BF9D4BB99627}" destId="{2E7D3F46-6190-45CF-853D-F5DDDB4C42C5}" srcOrd="1" destOrd="0" presId="urn:microsoft.com/office/officeart/2005/8/layout/list1"/>
    <dgm:cxn modelId="{F8B25D7D-EAE2-42B6-9510-CC8E6FDC8192}" type="presParOf" srcId="{1240075E-588C-47A3-B05D-30DE9B8BF98B}" destId="{946696D6-D1B8-41D2-B288-022C53DC455B}" srcOrd="1" destOrd="0" presId="urn:microsoft.com/office/officeart/2005/8/layout/list1"/>
    <dgm:cxn modelId="{914A5374-BE1A-4510-8FFD-3DD60D5491B5}" type="presParOf" srcId="{1240075E-588C-47A3-B05D-30DE9B8BF98B}" destId="{97BDB4F0-F2B2-4473-8F56-75AF38439573}" srcOrd="2" destOrd="0" presId="urn:microsoft.com/office/officeart/2005/8/layout/list1"/>
    <dgm:cxn modelId="{992C2DDE-85EF-4699-8E74-2BFF8DDC1EEE}" type="presParOf" srcId="{1240075E-588C-47A3-B05D-30DE9B8BF98B}" destId="{BFD3AC5E-1BF6-4C77-B9D0-CE03CD266B1F}" srcOrd="3" destOrd="0" presId="urn:microsoft.com/office/officeart/2005/8/layout/list1"/>
    <dgm:cxn modelId="{57C1D923-6EF0-41C9-9DD0-122D9D0F457E}" type="presParOf" srcId="{1240075E-588C-47A3-B05D-30DE9B8BF98B}" destId="{5C72D5D5-54B6-452E-807D-DD5B1FBA062D}" srcOrd="4" destOrd="0" presId="urn:microsoft.com/office/officeart/2005/8/layout/list1"/>
    <dgm:cxn modelId="{0C53B750-F452-4BBC-AD1E-9CE09B23C36F}" type="presParOf" srcId="{5C72D5D5-54B6-452E-807D-DD5B1FBA062D}" destId="{750ABE82-F466-4C0A-BB99-CC020FCE0880}" srcOrd="0" destOrd="0" presId="urn:microsoft.com/office/officeart/2005/8/layout/list1"/>
    <dgm:cxn modelId="{DCC15603-F81D-4922-81B9-F1CBE54B8DC1}" type="presParOf" srcId="{5C72D5D5-54B6-452E-807D-DD5B1FBA062D}" destId="{F6223968-B04A-45D8-9FA4-68B1A9CD85AE}" srcOrd="1" destOrd="0" presId="urn:microsoft.com/office/officeart/2005/8/layout/list1"/>
    <dgm:cxn modelId="{49B74EAE-381E-4D19-8574-41E345072C7E}" type="presParOf" srcId="{1240075E-588C-47A3-B05D-30DE9B8BF98B}" destId="{9DD46F23-5F83-4B9F-9F83-E912F0AB7451}" srcOrd="5" destOrd="0" presId="urn:microsoft.com/office/officeart/2005/8/layout/list1"/>
    <dgm:cxn modelId="{8BD00EAA-550D-44E1-830E-266BC1BC115A}" type="presParOf" srcId="{1240075E-588C-47A3-B05D-30DE9B8BF98B}" destId="{22B85E0B-094F-4E33-A6F2-D0F6F0808AA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351849A-8674-461E-883D-12526A67B5E7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</dgm:pt>
    <dgm:pt modelId="{B2B9F2BB-935C-41D7-BE57-4778EA65911D}">
      <dgm:prSet phldrT="[Texte]" custT="1"/>
      <dgm:spPr/>
      <dgm:t>
        <a:bodyPr/>
        <a:lstStyle/>
        <a:p>
          <a:r>
            <a:rPr lang="en-US" altLang="fr-FR" sz="3200" b="1" dirty="0"/>
            <a:t>Case 1 : Helicopter main rotor cyclic pitch control stick</a:t>
          </a:r>
          <a:endParaRPr lang="fr-BE" sz="3200" b="1" dirty="0"/>
        </a:p>
      </dgm:t>
    </dgm:pt>
    <dgm:pt modelId="{57EF022F-BF9F-492D-8CB6-4434420890BA}" type="parTrans" cxnId="{A2091C3E-83E8-44BC-B9CF-874C000679A8}">
      <dgm:prSet/>
      <dgm:spPr/>
      <dgm:t>
        <a:bodyPr/>
        <a:lstStyle/>
        <a:p>
          <a:endParaRPr lang="fr-BE" sz="2000" b="1"/>
        </a:p>
      </dgm:t>
    </dgm:pt>
    <dgm:pt modelId="{812A5F0A-CE11-4718-94D1-03B58AB781A8}" type="sibTrans" cxnId="{A2091C3E-83E8-44BC-B9CF-874C000679A8}">
      <dgm:prSet/>
      <dgm:spPr/>
      <dgm:t>
        <a:bodyPr/>
        <a:lstStyle/>
        <a:p>
          <a:endParaRPr lang="fr-BE" sz="2000" b="1"/>
        </a:p>
      </dgm:t>
    </dgm:pt>
    <dgm:pt modelId="{CF9449C5-0A79-42D2-A028-0FBF3969DD57}" type="pres">
      <dgm:prSet presAssocID="{1351849A-8674-461E-883D-12526A67B5E7}" presName="linearFlow" presStyleCnt="0">
        <dgm:presLayoutVars>
          <dgm:dir/>
          <dgm:resizeHandles val="exact"/>
        </dgm:presLayoutVars>
      </dgm:prSet>
      <dgm:spPr/>
    </dgm:pt>
    <dgm:pt modelId="{8F42D3F8-683A-4334-8B5D-85E234B3C954}" type="pres">
      <dgm:prSet presAssocID="{B2B9F2BB-935C-41D7-BE57-4778EA65911D}" presName="composite" presStyleCnt="0"/>
      <dgm:spPr/>
    </dgm:pt>
    <dgm:pt modelId="{8AFEAB96-DA71-470E-A1F2-A98704BEE29A}" type="pres">
      <dgm:prSet presAssocID="{B2B9F2BB-935C-41D7-BE57-4778EA65911D}" presName="imgShp" presStyleLbl="fgImgPlace1" presStyleIdx="0" presStyleCnt="1" custLinFactNeighborX="-67805"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7698" b="27698"/>
          </a:stretch>
        </a:blipFill>
      </dgm:spPr>
    </dgm:pt>
    <dgm:pt modelId="{3B6B838D-84FE-494D-91C2-93A2E535B5FF}" type="pres">
      <dgm:prSet presAssocID="{B2B9F2BB-935C-41D7-BE57-4778EA65911D}" presName="txShp" presStyleLbl="node1" presStyleIdx="0" presStyleCnt="1" custScaleX="121763">
        <dgm:presLayoutVars>
          <dgm:bulletEnabled val="1"/>
        </dgm:presLayoutVars>
      </dgm:prSet>
      <dgm:spPr/>
    </dgm:pt>
  </dgm:ptLst>
  <dgm:cxnLst>
    <dgm:cxn modelId="{A2091C3E-83E8-44BC-B9CF-874C000679A8}" srcId="{1351849A-8674-461E-883D-12526A67B5E7}" destId="{B2B9F2BB-935C-41D7-BE57-4778EA65911D}" srcOrd="0" destOrd="0" parTransId="{57EF022F-BF9F-492D-8CB6-4434420890BA}" sibTransId="{812A5F0A-CE11-4718-94D1-03B58AB781A8}"/>
    <dgm:cxn modelId="{888975C2-7E5F-4863-918B-F01AAF7A3070}" type="presOf" srcId="{1351849A-8674-461E-883D-12526A67B5E7}" destId="{CF9449C5-0A79-42D2-A028-0FBF3969DD57}" srcOrd="0" destOrd="0" presId="urn:microsoft.com/office/officeart/2005/8/layout/vList3"/>
    <dgm:cxn modelId="{998D35D7-3CFF-4ACA-B27F-072BBA586E67}" type="presOf" srcId="{B2B9F2BB-935C-41D7-BE57-4778EA65911D}" destId="{3B6B838D-84FE-494D-91C2-93A2E535B5FF}" srcOrd="0" destOrd="0" presId="urn:microsoft.com/office/officeart/2005/8/layout/vList3"/>
    <dgm:cxn modelId="{A9B6A93E-F208-4A7F-8D07-3C3F3F2BA421}" type="presParOf" srcId="{CF9449C5-0A79-42D2-A028-0FBF3969DD57}" destId="{8F42D3F8-683A-4334-8B5D-85E234B3C954}" srcOrd="0" destOrd="0" presId="urn:microsoft.com/office/officeart/2005/8/layout/vList3"/>
    <dgm:cxn modelId="{316ABFDC-79C9-46F2-89E1-5655FB32A5CF}" type="presParOf" srcId="{8F42D3F8-683A-4334-8B5D-85E234B3C954}" destId="{8AFEAB96-DA71-470E-A1F2-A98704BEE29A}" srcOrd="0" destOrd="0" presId="urn:microsoft.com/office/officeart/2005/8/layout/vList3"/>
    <dgm:cxn modelId="{67CEB217-D3F6-4C3B-82E6-1EEBA81AF1E0}" type="presParOf" srcId="{8F42D3F8-683A-4334-8B5D-85E234B3C954}" destId="{3B6B838D-84FE-494D-91C2-93A2E535B5F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351849A-8674-461E-883D-12526A67B5E7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</dgm:pt>
    <dgm:pt modelId="{B2B9F2BB-935C-41D7-BE57-4778EA65911D}">
      <dgm:prSet phldrT="[Texte]" custT="1"/>
      <dgm:spPr/>
      <dgm:t>
        <a:bodyPr/>
        <a:lstStyle/>
        <a:p>
          <a:r>
            <a:rPr lang="en-US" altLang="fr-FR" sz="2800" b="1" dirty="0"/>
            <a:t>Case 2 : Stainless steel chain link used in radiographic applications</a:t>
          </a:r>
          <a:endParaRPr lang="fr-FR" altLang="fr-FR" sz="2800" b="1" dirty="0"/>
        </a:p>
      </dgm:t>
    </dgm:pt>
    <dgm:pt modelId="{57EF022F-BF9F-492D-8CB6-4434420890BA}" type="parTrans" cxnId="{A2091C3E-83E8-44BC-B9CF-874C000679A8}">
      <dgm:prSet/>
      <dgm:spPr/>
      <dgm:t>
        <a:bodyPr/>
        <a:lstStyle/>
        <a:p>
          <a:endParaRPr lang="fr-BE" sz="1600"/>
        </a:p>
      </dgm:t>
    </dgm:pt>
    <dgm:pt modelId="{812A5F0A-CE11-4718-94D1-03B58AB781A8}" type="sibTrans" cxnId="{A2091C3E-83E8-44BC-B9CF-874C000679A8}">
      <dgm:prSet/>
      <dgm:spPr/>
      <dgm:t>
        <a:bodyPr/>
        <a:lstStyle/>
        <a:p>
          <a:endParaRPr lang="fr-BE" sz="1600"/>
        </a:p>
      </dgm:t>
    </dgm:pt>
    <dgm:pt modelId="{CF9449C5-0A79-42D2-A028-0FBF3969DD57}" type="pres">
      <dgm:prSet presAssocID="{1351849A-8674-461E-883D-12526A67B5E7}" presName="linearFlow" presStyleCnt="0">
        <dgm:presLayoutVars>
          <dgm:dir/>
          <dgm:resizeHandles val="exact"/>
        </dgm:presLayoutVars>
      </dgm:prSet>
      <dgm:spPr/>
    </dgm:pt>
    <dgm:pt modelId="{8F42D3F8-683A-4334-8B5D-85E234B3C954}" type="pres">
      <dgm:prSet presAssocID="{B2B9F2BB-935C-41D7-BE57-4778EA65911D}" presName="composite" presStyleCnt="0"/>
      <dgm:spPr/>
    </dgm:pt>
    <dgm:pt modelId="{8AFEAB96-DA71-470E-A1F2-A98704BEE29A}" type="pres">
      <dgm:prSet presAssocID="{B2B9F2BB-935C-41D7-BE57-4778EA65911D}" presName="imgShp" presStyleLbl="fgImgPlace1" presStyleIdx="0" presStyleCnt="1" custLinFactNeighborX="-67805"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7697" b="27697"/>
          </a:stretch>
        </a:blipFill>
      </dgm:spPr>
    </dgm:pt>
    <dgm:pt modelId="{3B6B838D-84FE-494D-91C2-93A2E535B5FF}" type="pres">
      <dgm:prSet presAssocID="{B2B9F2BB-935C-41D7-BE57-4778EA65911D}" presName="txShp" presStyleLbl="node1" presStyleIdx="0" presStyleCnt="1" custScaleX="121763">
        <dgm:presLayoutVars>
          <dgm:bulletEnabled val="1"/>
        </dgm:presLayoutVars>
      </dgm:prSet>
      <dgm:spPr/>
    </dgm:pt>
  </dgm:ptLst>
  <dgm:cxnLst>
    <dgm:cxn modelId="{A2091C3E-83E8-44BC-B9CF-874C000679A8}" srcId="{1351849A-8674-461E-883D-12526A67B5E7}" destId="{B2B9F2BB-935C-41D7-BE57-4778EA65911D}" srcOrd="0" destOrd="0" parTransId="{57EF022F-BF9F-492D-8CB6-4434420890BA}" sibTransId="{812A5F0A-CE11-4718-94D1-03B58AB781A8}"/>
    <dgm:cxn modelId="{888975C2-7E5F-4863-918B-F01AAF7A3070}" type="presOf" srcId="{1351849A-8674-461E-883D-12526A67B5E7}" destId="{CF9449C5-0A79-42D2-A028-0FBF3969DD57}" srcOrd="0" destOrd="0" presId="urn:microsoft.com/office/officeart/2005/8/layout/vList3"/>
    <dgm:cxn modelId="{998D35D7-3CFF-4ACA-B27F-072BBA586E67}" type="presOf" srcId="{B2B9F2BB-935C-41D7-BE57-4778EA65911D}" destId="{3B6B838D-84FE-494D-91C2-93A2E535B5FF}" srcOrd="0" destOrd="0" presId="urn:microsoft.com/office/officeart/2005/8/layout/vList3"/>
    <dgm:cxn modelId="{A9B6A93E-F208-4A7F-8D07-3C3F3F2BA421}" type="presParOf" srcId="{CF9449C5-0A79-42D2-A028-0FBF3969DD57}" destId="{8F42D3F8-683A-4334-8B5D-85E234B3C954}" srcOrd="0" destOrd="0" presId="urn:microsoft.com/office/officeart/2005/8/layout/vList3"/>
    <dgm:cxn modelId="{316ABFDC-79C9-46F2-89E1-5655FB32A5CF}" type="presParOf" srcId="{8F42D3F8-683A-4334-8B5D-85E234B3C954}" destId="{8AFEAB96-DA71-470E-A1F2-A98704BEE29A}" srcOrd="0" destOrd="0" presId="urn:microsoft.com/office/officeart/2005/8/layout/vList3"/>
    <dgm:cxn modelId="{67CEB217-D3F6-4C3B-82E6-1EEBA81AF1E0}" type="presParOf" srcId="{8F42D3F8-683A-4334-8B5D-85E234B3C954}" destId="{3B6B838D-84FE-494D-91C2-93A2E535B5F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253932A-66AC-4097-ADB3-2BF98A288551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B1C54D13-721C-4535-9D15-56771FB5F168}">
      <dgm:prSet phldrT="[Texte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fr-FR" dirty="0"/>
            <a:t>Sent to 2 </a:t>
          </a:r>
          <a:r>
            <a:rPr lang="fr-FR" dirty="0" err="1"/>
            <a:t>labs</a:t>
          </a:r>
          <a:r>
            <a:rPr lang="fr-FR" dirty="0"/>
            <a:t> </a:t>
          </a:r>
        </a:p>
      </dgm:t>
    </dgm:pt>
    <dgm:pt modelId="{C362DF77-F232-43FC-BD0D-1037BD68835F}" type="parTrans" cxnId="{00AFCFDB-1EB2-49D1-B0D0-FAB329F2F305}">
      <dgm:prSet/>
      <dgm:spPr/>
      <dgm:t>
        <a:bodyPr/>
        <a:lstStyle/>
        <a:p>
          <a:endParaRPr lang="fr-FR"/>
        </a:p>
      </dgm:t>
    </dgm:pt>
    <dgm:pt modelId="{890C6A4E-3D26-4D9A-97E4-029EBC53D51F}" type="sibTrans" cxnId="{00AFCFDB-1EB2-49D1-B0D0-FAB329F2F305}">
      <dgm:prSet/>
      <dgm:spPr/>
      <dgm:t>
        <a:bodyPr/>
        <a:lstStyle/>
        <a:p>
          <a:endParaRPr lang="fr-FR"/>
        </a:p>
      </dgm:t>
    </dgm:pt>
    <dgm:pt modelId="{AA3E62F5-4C30-4390-ADA3-BB66ECBC64FD}">
      <dgm:prSet phldrT="[Texte]"/>
      <dgm:spPr>
        <a:solidFill>
          <a:schemeClr val="accent1"/>
        </a:solidFill>
      </dgm:spPr>
      <dgm:t>
        <a:bodyPr/>
        <a:lstStyle/>
        <a:p>
          <a:r>
            <a:rPr lang="en-US" noProof="0" dirty="0">
              <a:solidFill>
                <a:schemeClr val="tx1"/>
              </a:solidFill>
            </a:rPr>
            <a:t>South Africa</a:t>
          </a:r>
        </a:p>
      </dgm:t>
    </dgm:pt>
    <dgm:pt modelId="{944EFE04-6839-4F7E-8F72-3D28834DF4FA}" type="parTrans" cxnId="{E129C167-C5EE-4342-A87B-D8D5811CC39C}">
      <dgm:prSet/>
      <dgm:spPr/>
      <dgm:t>
        <a:bodyPr/>
        <a:lstStyle/>
        <a:p>
          <a:endParaRPr lang="fr-FR"/>
        </a:p>
      </dgm:t>
    </dgm:pt>
    <dgm:pt modelId="{E2CF4241-8C0C-46F3-8B2A-A3F08B7EA9E9}" type="sibTrans" cxnId="{E129C167-C5EE-4342-A87B-D8D5811CC39C}">
      <dgm:prSet/>
      <dgm:spPr/>
      <dgm:t>
        <a:bodyPr/>
        <a:lstStyle/>
        <a:p>
          <a:endParaRPr lang="fr-FR"/>
        </a:p>
      </dgm:t>
    </dgm:pt>
    <dgm:pt modelId="{8B02441B-5434-48AD-A796-97C4BB4C2BE2}">
      <dgm:prSet phldrT="[Texte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FR" dirty="0" err="1">
              <a:solidFill>
                <a:schemeClr val="tx1"/>
              </a:solidFill>
            </a:rPr>
            <a:t>Belgium</a:t>
          </a:r>
          <a:endParaRPr lang="fr-FR" dirty="0">
            <a:solidFill>
              <a:schemeClr val="tx1"/>
            </a:solidFill>
          </a:endParaRPr>
        </a:p>
      </dgm:t>
    </dgm:pt>
    <dgm:pt modelId="{CCE3B6AB-3B90-4861-9927-6ABA47790BF3}" type="parTrans" cxnId="{F0D6A8BE-6AFD-420E-A6B3-F665DB366396}">
      <dgm:prSet/>
      <dgm:spPr/>
      <dgm:t>
        <a:bodyPr/>
        <a:lstStyle/>
        <a:p>
          <a:endParaRPr lang="fr-FR"/>
        </a:p>
      </dgm:t>
    </dgm:pt>
    <dgm:pt modelId="{42BE94F0-780B-4611-83D6-802F6DE30FB1}" type="sibTrans" cxnId="{F0D6A8BE-6AFD-420E-A6B3-F665DB366396}">
      <dgm:prSet/>
      <dgm:spPr/>
      <dgm:t>
        <a:bodyPr/>
        <a:lstStyle/>
        <a:p>
          <a:endParaRPr lang="fr-FR"/>
        </a:p>
      </dgm:t>
    </dgm:pt>
    <dgm:pt modelId="{90293B92-7FF1-441D-970F-2625ABF7A182}" type="pres">
      <dgm:prSet presAssocID="{E253932A-66AC-4097-ADB3-2BF98A28855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2E7E325-2CDB-4B8D-A38F-2CD612E3A76D}" type="pres">
      <dgm:prSet presAssocID="{B1C54D13-721C-4535-9D15-56771FB5F168}" presName="root1" presStyleCnt="0"/>
      <dgm:spPr/>
    </dgm:pt>
    <dgm:pt modelId="{E6377A1A-BD64-46AB-B1B4-D2B538D668C1}" type="pres">
      <dgm:prSet presAssocID="{B1C54D13-721C-4535-9D15-56771FB5F168}" presName="LevelOneTextNode" presStyleLbl="node0" presStyleIdx="0" presStyleCnt="1" custScaleX="157718">
        <dgm:presLayoutVars>
          <dgm:chPref val="3"/>
        </dgm:presLayoutVars>
      </dgm:prSet>
      <dgm:spPr/>
    </dgm:pt>
    <dgm:pt modelId="{05928683-30F8-4C66-BD57-8C33445DEB93}" type="pres">
      <dgm:prSet presAssocID="{B1C54D13-721C-4535-9D15-56771FB5F168}" presName="level2hierChild" presStyleCnt="0"/>
      <dgm:spPr/>
    </dgm:pt>
    <dgm:pt modelId="{BDEB7A84-D13C-4B53-BFE5-8313CCEC3722}" type="pres">
      <dgm:prSet presAssocID="{944EFE04-6839-4F7E-8F72-3D28834DF4FA}" presName="conn2-1" presStyleLbl="parChTrans1D2" presStyleIdx="0" presStyleCnt="2"/>
      <dgm:spPr/>
    </dgm:pt>
    <dgm:pt modelId="{E78D0C24-7A3E-4C9D-B4C0-F663B5F0B2E9}" type="pres">
      <dgm:prSet presAssocID="{944EFE04-6839-4F7E-8F72-3D28834DF4FA}" presName="connTx" presStyleLbl="parChTrans1D2" presStyleIdx="0" presStyleCnt="2"/>
      <dgm:spPr/>
    </dgm:pt>
    <dgm:pt modelId="{13108B25-6FCD-44F4-96A8-A9B0B1C02689}" type="pres">
      <dgm:prSet presAssocID="{AA3E62F5-4C30-4390-ADA3-BB66ECBC64FD}" presName="root2" presStyleCnt="0"/>
      <dgm:spPr/>
    </dgm:pt>
    <dgm:pt modelId="{06B27E85-EC85-4DDC-98AF-FD517BF4E379}" type="pres">
      <dgm:prSet presAssocID="{AA3E62F5-4C30-4390-ADA3-BB66ECBC64FD}" presName="LevelTwoTextNode" presStyleLbl="node2" presStyleIdx="0" presStyleCnt="2" custScaleX="157718">
        <dgm:presLayoutVars>
          <dgm:chPref val="3"/>
        </dgm:presLayoutVars>
      </dgm:prSet>
      <dgm:spPr/>
    </dgm:pt>
    <dgm:pt modelId="{6E92F5A3-622B-4DD0-B195-62BE464A5B0B}" type="pres">
      <dgm:prSet presAssocID="{AA3E62F5-4C30-4390-ADA3-BB66ECBC64FD}" presName="level3hierChild" presStyleCnt="0"/>
      <dgm:spPr/>
    </dgm:pt>
    <dgm:pt modelId="{08A5F651-A859-4703-AA96-9EE770B6A924}" type="pres">
      <dgm:prSet presAssocID="{CCE3B6AB-3B90-4861-9927-6ABA47790BF3}" presName="conn2-1" presStyleLbl="parChTrans1D2" presStyleIdx="1" presStyleCnt="2"/>
      <dgm:spPr/>
    </dgm:pt>
    <dgm:pt modelId="{4787F996-920B-4440-8BA0-AF973501253B}" type="pres">
      <dgm:prSet presAssocID="{CCE3B6AB-3B90-4861-9927-6ABA47790BF3}" presName="connTx" presStyleLbl="parChTrans1D2" presStyleIdx="1" presStyleCnt="2"/>
      <dgm:spPr/>
    </dgm:pt>
    <dgm:pt modelId="{18EEBC82-0A63-413E-8414-3C12AD47CB32}" type="pres">
      <dgm:prSet presAssocID="{8B02441B-5434-48AD-A796-97C4BB4C2BE2}" presName="root2" presStyleCnt="0"/>
      <dgm:spPr/>
    </dgm:pt>
    <dgm:pt modelId="{1B64AD75-4D4C-457A-8C41-CBE797131A16}" type="pres">
      <dgm:prSet presAssocID="{8B02441B-5434-48AD-A796-97C4BB4C2BE2}" presName="LevelTwoTextNode" presStyleLbl="node2" presStyleIdx="1" presStyleCnt="2" custScaleX="157718">
        <dgm:presLayoutVars>
          <dgm:chPref val="3"/>
        </dgm:presLayoutVars>
      </dgm:prSet>
      <dgm:spPr/>
    </dgm:pt>
    <dgm:pt modelId="{C90B8C30-A8CF-42A7-8E6B-28B9BD67B546}" type="pres">
      <dgm:prSet presAssocID="{8B02441B-5434-48AD-A796-97C4BB4C2BE2}" presName="level3hierChild" presStyleCnt="0"/>
      <dgm:spPr/>
    </dgm:pt>
  </dgm:ptLst>
  <dgm:cxnLst>
    <dgm:cxn modelId="{CDEF9821-87D9-46D4-9306-C053542C8726}" type="presOf" srcId="{AA3E62F5-4C30-4390-ADA3-BB66ECBC64FD}" destId="{06B27E85-EC85-4DDC-98AF-FD517BF4E379}" srcOrd="0" destOrd="0" presId="urn:microsoft.com/office/officeart/2005/8/layout/hierarchy2"/>
    <dgm:cxn modelId="{10481A28-1E0B-484E-ADC0-F4BDDCA30CC9}" type="presOf" srcId="{944EFE04-6839-4F7E-8F72-3D28834DF4FA}" destId="{E78D0C24-7A3E-4C9D-B4C0-F663B5F0B2E9}" srcOrd="1" destOrd="0" presId="urn:microsoft.com/office/officeart/2005/8/layout/hierarchy2"/>
    <dgm:cxn modelId="{FA479436-1E2E-44BD-A643-92D58DBEAF22}" type="presOf" srcId="{CCE3B6AB-3B90-4861-9927-6ABA47790BF3}" destId="{08A5F651-A859-4703-AA96-9EE770B6A924}" srcOrd="0" destOrd="0" presId="urn:microsoft.com/office/officeart/2005/8/layout/hierarchy2"/>
    <dgm:cxn modelId="{E129C167-C5EE-4342-A87B-D8D5811CC39C}" srcId="{B1C54D13-721C-4535-9D15-56771FB5F168}" destId="{AA3E62F5-4C30-4390-ADA3-BB66ECBC64FD}" srcOrd="0" destOrd="0" parTransId="{944EFE04-6839-4F7E-8F72-3D28834DF4FA}" sibTransId="{E2CF4241-8C0C-46F3-8B2A-A3F08B7EA9E9}"/>
    <dgm:cxn modelId="{73E8B455-7DED-4838-9099-73CA1EC18541}" type="presOf" srcId="{B1C54D13-721C-4535-9D15-56771FB5F168}" destId="{E6377A1A-BD64-46AB-B1B4-D2B538D668C1}" srcOrd="0" destOrd="0" presId="urn:microsoft.com/office/officeart/2005/8/layout/hierarchy2"/>
    <dgm:cxn modelId="{0E87C277-60FF-4688-9768-C842C5776C8F}" type="presOf" srcId="{E253932A-66AC-4097-ADB3-2BF98A288551}" destId="{90293B92-7FF1-441D-970F-2625ABF7A182}" srcOrd="0" destOrd="0" presId="urn:microsoft.com/office/officeart/2005/8/layout/hierarchy2"/>
    <dgm:cxn modelId="{BE17CF95-B764-475D-9688-A75C90656B0A}" type="presOf" srcId="{944EFE04-6839-4F7E-8F72-3D28834DF4FA}" destId="{BDEB7A84-D13C-4B53-BFE5-8313CCEC3722}" srcOrd="0" destOrd="0" presId="urn:microsoft.com/office/officeart/2005/8/layout/hierarchy2"/>
    <dgm:cxn modelId="{F0D6A8BE-6AFD-420E-A6B3-F665DB366396}" srcId="{B1C54D13-721C-4535-9D15-56771FB5F168}" destId="{8B02441B-5434-48AD-A796-97C4BB4C2BE2}" srcOrd="1" destOrd="0" parTransId="{CCE3B6AB-3B90-4861-9927-6ABA47790BF3}" sibTransId="{42BE94F0-780B-4611-83D6-802F6DE30FB1}"/>
    <dgm:cxn modelId="{00AFCFDB-1EB2-49D1-B0D0-FAB329F2F305}" srcId="{E253932A-66AC-4097-ADB3-2BF98A288551}" destId="{B1C54D13-721C-4535-9D15-56771FB5F168}" srcOrd="0" destOrd="0" parTransId="{C362DF77-F232-43FC-BD0D-1037BD68835F}" sibTransId="{890C6A4E-3D26-4D9A-97E4-029EBC53D51F}"/>
    <dgm:cxn modelId="{CEC768E1-4927-4275-AE5E-E8B30657C0B9}" type="presOf" srcId="{CCE3B6AB-3B90-4861-9927-6ABA47790BF3}" destId="{4787F996-920B-4440-8BA0-AF973501253B}" srcOrd="1" destOrd="0" presId="urn:microsoft.com/office/officeart/2005/8/layout/hierarchy2"/>
    <dgm:cxn modelId="{591758F8-1F12-452F-B6D2-229DB1CB8AC0}" type="presOf" srcId="{8B02441B-5434-48AD-A796-97C4BB4C2BE2}" destId="{1B64AD75-4D4C-457A-8C41-CBE797131A16}" srcOrd="0" destOrd="0" presId="urn:microsoft.com/office/officeart/2005/8/layout/hierarchy2"/>
    <dgm:cxn modelId="{7961DD20-2738-4CB8-BC0E-AB090FCC9683}" type="presParOf" srcId="{90293B92-7FF1-441D-970F-2625ABF7A182}" destId="{32E7E325-2CDB-4B8D-A38F-2CD612E3A76D}" srcOrd="0" destOrd="0" presId="urn:microsoft.com/office/officeart/2005/8/layout/hierarchy2"/>
    <dgm:cxn modelId="{33464D7F-A5A2-4464-966D-A5B495C3E2FD}" type="presParOf" srcId="{32E7E325-2CDB-4B8D-A38F-2CD612E3A76D}" destId="{E6377A1A-BD64-46AB-B1B4-D2B538D668C1}" srcOrd="0" destOrd="0" presId="urn:microsoft.com/office/officeart/2005/8/layout/hierarchy2"/>
    <dgm:cxn modelId="{17FC0483-4E98-45DB-9BDF-201BD951DD5F}" type="presParOf" srcId="{32E7E325-2CDB-4B8D-A38F-2CD612E3A76D}" destId="{05928683-30F8-4C66-BD57-8C33445DEB93}" srcOrd="1" destOrd="0" presId="urn:microsoft.com/office/officeart/2005/8/layout/hierarchy2"/>
    <dgm:cxn modelId="{D4C83CDB-5A9C-4F6B-AF14-38A935C85788}" type="presParOf" srcId="{05928683-30F8-4C66-BD57-8C33445DEB93}" destId="{BDEB7A84-D13C-4B53-BFE5-8313CCEC3722}" srcOrd="0" destOrd="0" presId="urn:microsoft.com/office/officeart/2005/8/layout/hierarchy2"/>
    <dgm:cxn modelId="{6A5B98AA-32AD-4387-BD80-A784672D104C}" type="presParOf" srcId="{BDEB7A84-D13C-4B53-BFE5-8313CCEC3722}" destId="{E78D0C24-7A3E-4C9D-B4C0-F663B5F0B2E9}" srcOrd="0" destOrd="0" presId="urn:microsoft.com/office/officeart/2005/8/layout/hierarchy2"/>
    <dgm:cxn modelId="{58C32C55-3A53-465F-AB6D-4B3A881C4861}" type="presParOf" srcId="{05928683-30F8-4C66-BD57-8C33445DEB93}" destId="{13108B25-6FCD-44F4-96A8-A9B0B1C02689}" srcOrd="1" destOrd="0" presId="urn:microsoft.com/office/officeart/2005/8/layout/hierarchy2"/>
    <dgm:cxn modelId="{EDB2F0F6-FEDA-41DB-BD63-3D6732AB0EDB}" type="presParOf" srcId="{13108B25-6FCD-44F4-96A8-A9B0B1C02689}" destId="{06B27E85-EC85-4DDC-98AF-FD517BF4E379}" srcOrd="0" destOrd="0" presId="urn:microsoft.com/office/officeart/2005/8/layout/hierarchy2"/>
    <dgm:cxn modelId="{265C2110-52BC-42BE-9F70-D8AF65087FFC}" type="presParOf" srcId="{13108B25-6FCD-44F4-96A8-A9B0B1C02689}" destId="{6E92F5A3-622B-4DD0-B195-62BE464A5B0B}" srcOrd="1" destOrd="0" presId="urn:microsoft.com/office/officeart/2005/8/layout/hierarchy2"/>
    <dgm:cxn modelId="{D546C64F-9354-4170-B72E-32295368DE68}" type="presParOf" srcId="{05928683-30F8-4C66-BD57-8C33445DEB93}" destId="{08A5F651-A859-4703-AA96-9EE770B6A924}" srcOrd="2" destOrd="0" presId="urn:microsoft.com/office/officeart/2005/8/layout/hierarchy2"/>
    <dgm:cxn modelId="{E8865C12-68F7-40F9-8174-227C7C474CAD}" type="presParOf" srcId="{08A5F651-A859-4703-AA96-9EE770B6A924}" destId="{4787F996-920B-4440-8BA0-AF973501253B}" srcOrd="0" destOrd="0" presId="urn:microsoft.com/office/officeart/2005/8/layout/hierarchy2"/>
    <dgm:cxn modelId="{91DDC121-FCCF-436B-9D89-563E9EB7E079}" type="presParOf" srcId="{05928683-30F8-4C66-BD57-8C33445DEB93}" destId="{18EEBC82-0A63-413E-8414-3C12AD47CB32}" srcOrd="3" destOrd="0" presId="urn:microsoft.com/office/officeart/2005/8/layout/hierarchy2"/>
    <dgm:cxn modelId="{DC948CEC-0385-45F2-9FB0-2567640689E1}" type="presParOf" srcId="{18EEBC82-0A63-413E-8414-3C12AD47CB32}" destId="{1B64AD75-4D4C-457A-8C41-CBE797131A16}" srcOrd="0" destOrd="0" presId="urn:microsoft.com/office/officeart/2005/8/layout/hierarchy2"/>
    <dgm:cxn modelId="{72A999D7-D9E1-42A3-9157-2F91F966104C}" type="presParOf" srcId="{18EEBC82-0A63-413E-8414-3C12AD47CB32}" destId="{C90B8C30-A8CF-42A7-8E6B-28B9BD67B54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8E3761D-333B-43B8-97C0-FDBC806A6569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0ED23827-7BBF-4668-816A-E8CD16BB334C}">
      <dgm:prSet phldrT="[Texte]"/>
      <dgm:spPr/>
      <dgm:t>
        <a:bodyPr/>
        <a:lstStyle/>
        <a:p>
          <a:r>
            <a:rPr lang="fr-FR" dirty="0"/>
            <a:t>Conclusions </a:t>
          </a:r>
          <a:r>
            <a:rPr lang="fr-FR" dirty="0" err="1"/>
            <a:t>from</a:t>
          </a:r>
          <a:r>
            <a:rPr lang="fr-FR" dirty="0"/>
            <a:t> the South </a:t>
          </a:r>
          <a:r>
            <a:rPr lang="fr-FR" dirty="0" err="1"/>
            <a:t>African</a:t>
          </a:r>
          <a:r>
            <a:rPr lang="fr-FR" dirty="0"/>
            <a:t> </a:t>
          </a:r>
          <a:r>
            <a:rPr lang="fr-FR" dirty="0" err="1"/>
            <a:t>lab</a:t>
          </a:r>
          <a:endParaRPr lang="fr-FR" dirty="0"/>
        </a:p>
      </dgm:t>
    </dgm:pt>
    <dgm:pt modelId="{EBA05D22-4F32-4C05-876F-353748164601}" type="parTrans" cxnId="{22995363-3BD0-4009-A8D9-21291B1B4397}">
      <dgm:prSet/>
      <dgm:spPr/>
      <dgm:t>
        <a:bodyPr/>
        <a:lstStyle/>
        <a:p>
          <a:endParaRPr lang="fr-FR"/>
        </a:p>
      </dgm:t>
    </dgm:pt>
    <dgm:pt modelId="{9F7FAF35-A43C-4440-9041-649B29FD6225}" type="sibTrans" cxnId="{22995363-3BD0-4009-A8D9-21291B1B4397}">
      <dgm:prSet/>
      <dgm:spPr/>
      <dgm:t>
        <a:bodyPr/>
        <a:lstStyle/>
        <a:p>
          <a:endParaRPr lang="fr-FR"/>
        </a:p>
      </dgm:t>
    </dgm:pt>
    <dgm:pt modelId="{6585C874-A8F9-4E88-8716-A303467F222B}">
      <dgm:prSet phldrT="[Texte]"/>
      <dgm:spPr/>
      <dgm:t>
        <a:bodyPr/>
        <a:lstStyle/>
        <a:p>
          <a:r>
            <a:rPr lang="fr-FR" dirty="0" err="1"/>
            <a:t>After</a:t>
          </a:r>
          <a:r>
            <a:rPr lang="fr-FR" dirty="0"/>
            <a:t> </a:t>
          </a:r>
          <a:r>
            <a:rPr lang="fr-FR" u="sng" dirty="0" err="1"/>
            <a:t>macroscopic</a:t>
          </a:r>
          <a:r>
            <a:rPr lang="fr-FR" dirty="0"/>
            <a:t> observations</a:t>
          </a:r>
        </a:p>
      </dgm:t>
    </dgm:pt>
    <dgm:pt modelId="{8E950F6D-4B9A-419B-8888-3F4AAF88B250}" type="parTrans" cxnId="{74E14FFF-281B-4005-B992-E40BA0A1C974}">
      <dgm:prSet/>
      <dgm:spPr/>
      <dgm:t>
        <a:bodyPr/>
        <a:lstStyle/>
        <a:p>
          <a:endParaRPr lang="fr-FR"/>
        </a:p>
      </dgm:t>
    </dgm:pt>
    <dgm:pt modelId="{2290BFE8-EE1B-4940-A2F1-DA6C18F26B99}" type="sibTrans" cxnId="{74E14FFF-281B-4005-B992-E40BA0A1C974}">
      <dgm:prSet/>
      <dgm:spPr/>
      <dgm:t>
        <a:bodyPr/>
        <a:lstStyle/>
        <a:p>
          <a:endParaRPr lang="fr-FR"/>
        </a:p>
      </dgm:t>
    </dgm:pt>
    <dgm:pt modelId="{CA9E7E82-7AFB-4AE0-B5B7-39D0C05DDF97}">
      <dgm:prSet phldrT="[Texte]"/>
      <dgm:spPr/>
      <dgm:t>
        <a:bodyPr/>
        <a:lstStyle/>
        <a:p>
          <a:r>
            <a:rPr lang="fr-FR" dirty="0"/>
            <a:t>No </a:t>
          </a:r>
          <a:r>
            <a:rPr lang="fr-FR" dirty="0" err="1"/>
            <a:t>evidence</a:t>
          </a:r>
          <a:r>
            <a:rPr lang="fr-FR" dirty="0"/>
            <a:t> of fatigue</a:t>
          </a:r>
        </a:p>
      </dgm:t>
    </dgm:pt>
    <dgm:pt modelId="{2826D612-3024-444F-987B-F6356BDEB672}" type="parTrans" cxnId="{7EC26AFD-5277-4290-9988-A56CABF2D72E}">
      <dgm:prSet/>
      <dgm:spPr/>
      <dgm:t>
        <a:bodyPr/>
        <a:lstStyle/>
        <a:p>
          <a:endParaRPr lang="fr-FR"/>
        </a:p>
      </dgm:t>
    </dgm:pt>
    <dgm:pt modelId="{7B9740A1-322D-4EEF-9FC2-05B5DFB78900}" type="sibTrans" cxnId="{7EC26AFD-5277-4290-9988-A56CABF2D72E}">
      <dgm:prSet/>
      <dgm:spPr/>
      <dgm:t>
        <a:bodyPr/>
        <a:lstStyle/>
        <a:p>
          <a:endParaRPr lang="fr-FR"/>
        </a:p>
      </dgm:t>
    </dgm:pt>
    <dgm:pt modelId="{A7523689-0FD5-4A7E-9AE0-4F65AD394BEA}">
      <dgm:prSet phldrT="[Texte]"/>
      <dgm:spPr/>
      <dgm:t>
        <a:bodyPr/>
        <a:lstStyle/>
        <a:p>
          <a:r>
            <a:rPr lang="fr-FR" dirty="0" err="1"/>
            <a:t>After</a:t>
          </a:r>
          <a:r>
            <a:rPr lang="fr-FR" dirty="0"/>
            <a:t> </a:t>
          </a:r>
          <a:r>
            <a:rPr lang="fr-FR" u="sng" dirty="0" err="1"/>
            <a:t>microscopic</a:t>
          </a:r>
          <a:r>
            <a:rPr lang="fr-FR" dirty="0"/>
            <a:t> observations</a:t>
          </a:r>
        </a:p>
      </dgm:t>
    </dgm:pt>
    <dgm:pt modelId="{E29C4E7D-3B76-4DD5-92D2-2D70C44C8FBC}" type="parTrans" cxnId="{F301DCDB-91DF-46FC-B142-553AF0CCEB6A}">
      <dgm:prSet/>
      <dgm:spPr/>
      <dgm:t>
        <a:bodyPr/>
        <a:lstStyle/>
        <a:p>
          <a:endParaRPr lang="fr-FR"/>
        </a:p>
      </dgm:t>
    </dgm:pt>
    <dgm:pt modelId="{09A34AC4-8FCE-4E0A-A97E-E0B8B360DA93}" type="sibTrans" cxnId="{F301DCDB-91DF-46FC-B142-553AF0CCEB6A}">
      <dgm:prSet/>
      <dgm:spPr/>
      <dgm:t>
        <a:bodyPr/>
        <a:lstStyle/>
        <a:p>
          <a:endParaRPr lang="fr-FR"/>
        </a:p>
      </dgm:t>
    </dgm:pt>
    <dgm:pt modelId="{30D8FB43-C5F3-44DF-8677-751D24409ECA}">
      <dgm:prSet phldrT="[Texte]"/>
      <dgm:spPr/>
      <dgm:t>
        <a:bodyPr/>
        <a:lstStyle/>
        <a:p>
          <a:r>
            <a:rPr lang="fr-FR" dirty="0"/>
            <a:t>Part made by </a:t>
          </a:r>
          <a:r>
            <a:rPr lang="fr-FR" dirty="0" err="1"/>
            <a:t>powder</a:t>
          </a:r>
          <a:r>
            <a:rPr lang="fr-FR" dirty="0"/>
            <a:t> </a:t>
          </a:r>
          <a:r>
            <a:rPr lang="fr-FR" dirty="0" err="1"/>
            <a:t>metallurgy</a:t>
          </a:r>
          <a:r>
            <a:rPr lang="fr-FR" dirty="0"/>
            <a:t> process</a:t>
          </a:r>
        </a:p>
      </dgm:t>
    </dgm:pt>
    <dgm:pt modelId="{385CCAF2-29F4-4FE9-931D-12EC805F17AF}" type="parTrans" cxnId="{CC36133A-C57B-46B0-8F2E-B59414B269A2}">
      <dgm:prSet/>
      <dgm:spPr/>
      <dgm:t>
        <a:bodyPr/>
        <a:lstStyle/>
        <a:p>
          <a:endParaRPr lang="fr-FR"/>
        </a:p>
      </dgm:t>
    </dgm:pt>
    <dgm:pt modelId="{69566510-102D-4A74-88B1-B738EBE92606}" type="sibTrans" cxnId="{CC36133A-C57B-46B0-8F2E-B59414B269A2}">
      <dgm:prSet/>
      <dgm:spPr/>
      <dgm:t>
        <a:bodyPr/>
        <a:lstStyle/>
        <a:p>
          <a:endParaRPr lang="fr-FR"/>
        </a:p>
      </dgm:t>
    </dgm:pt>
    <dgm:pt modelId="{DAF38F41-201B-481D-B736-FD2552CE4960}">
      <dgm:prSet phldrT="[Texte]"/>
      <dgm:spPr/>
      <dgm:t>
        <a:bodyPr/>
        <a:lstStyle/>
        <a:p>
          <a:r>
            <a:rPr lang="fr-FR"/>
            <a:t>From Belgian lab</a:t>
          </a:r>
          <a:endParaRPr lang="fr-FR" dirty="0"/>
        </a:p>
      </dgm:t>
    </dgm:pt>
    <dgm:pt modelId="{E105B75F-0199-46F7-9C39-4A1230EB95D3}" type="parTrans" cxnId="{4D213A84-C2C7-4561-A463-1166BB4EFD11}">
      <dgm:prSet/>
      <dgm:spPr/>
      <dgm:t>
        <a:bodyPr/>
        <a:lstStyle/>
        <a:p>
          <a:endParaRPr lang="fr-BE"/>
        </a:p>
      </dgm:t>
    </dgm:pt>
    <dgm:pt modelId="{07B0A8D8-7B48-4F68-9477-393A8A8CC5BC}" type="sibTrans" cxnId="{4D213A84-C2C7-4561-A463-1166BB4EFD11}">
      <dgm:prSet/>
      <dgm:spPr/>
      <dgm:t>
        <a:bodyPr/>
        <a:lstStyle/>
        <a:p>
          <a:endParaRPr lang="fr-BE"/>
        </a:p>
      </dgm:t>
    </dgm:pt>
    <dgm:pt modelId="{DDBF4A74-9B23-4EAB-BC5A-F131A1443AF8}">
      <dgm:prSet phldrT="[Texte]"/>
      <dgm:spPr/>
      <dgm:t>
        <a:bodyPr/>
        <a:lstStyle/>
        <a:p>
          <a:r>
            <a:rPr lang="fr-FR" dirty="0"/>
            <a:t>It </a:t>
          </a:r>
          <a:r>
            <a:rPr lang="fr-FR" dirty="0" err="1"/>
            <a:t>is</a:t>
          </a:r>
          <a:r>
            <a:rPr lang="fr-FR" dirty="0"/>
            <a:t> impossible to </a:t>
          </a:r>
          <a:r>
            <a:rPr lang="fr-FR" dirty="0" err="1"/>
            <a:t>find</a:t>
          </a:r>
          <a:r>
            <a:rPr lang="fr-FR" dirty="0"/>
            <a:t> </a:t>
          </a:r>
          <a:r>
            <a:rPr lang="fr-FR" dirty="0" err="1"/>
            <a:t>evidence</a:t>
          </a:r>
          <a:r>
            <a:rPr lang="fr-FR" dirty="0"/>
            <a:t> of </a:t>
          </a:r>
          <a:r>
            <a:rPr lang="fr-FR" dirty="0" err="1"/>
            <a:t>failure</a:t>
          </a:r>
          <a:r>
            <a:rPr lang="fr-FR" dirty="0"/>
            <a:t> </a:t>
          </a:r>
          <a:r>
            <a:rPr lang="fr-FR" dirty="0" err="1"/>
            <a:t>with</a:t>
          </a:r>
          <a:r>
            <a:rPr lang="fr-FR" dirty="0"/>
            <a:t> </a:t>
          </a:r>
          <a:r>
            <a:rPr lang="fr-FR" dirty="0" err="1"/>
            <a:t>only</a:t>
          </a:r>
          <a:r>
            <a:rPr lang="fr-FR" dirty="0"/>
            <a:t> </a:t>
          </a:r>
          <a:r>
            <a:rPr lang="fr-FR" dirty="0" err="1"/>
            <a:t>macroscopic</a:t>
          </a:r>
          <a:r>
            <a:rPr lang="fr-FR" dirty="0"/>
            <a:t> </a:t>
          </a:r>
          <a:r>
            <a:rPr lang="fr-FR" dirty="0" err="1"/>
            <a:t>examination</a:t>
          </a:r>
          <a:endParaRPr lang="fr-FR" dirty="0"/>
        </a:p>
      </dgm:t>
    </dgm:pt>
    <dgm:pt modelId="{A171502F-58BD-4BD7-A868-2354BA59BE98}" type="parTrans" cxnId="{0E00332C-6B42-44D9-B354-34C751BFD59E}">
      <dgm:prSet/>
      <dgm:spPr/>
      <dgm:t>
        <a:bodyPr/>
        <a:lstStyle/>
        <a:p>
          <a:endParaRPr lang="fr-BE"/>
        </a:p>
      </dgm:t>
    </dgm:pt>
    <dgm:pt modelId="{3974265E-B63C-45DE-9DB9-CD4624D63310}" type="sibTrans" cxnId="{0E00332C-6B42-44D9-B354-34C751BFD59E}">
      <dgm:prSet/>
      <dgm:spPr/>
      <dgm:t>
        <a:bodyPr/>
        <a:lstStyle/>
        <a:p>
          <a:endParaRPr lang="fr-BE"/>
        </a:p>
      </dgm:t>
    </dgm:pt>
    <dgm:pt modelId="{D5100A89-6686-4118-8BE0-9A9C40458FBB}" type="pres">
      <dgm:prSet presAssocID="{78E3761D-333B-43B8-97C0-FDBC806A6569}" presName="linear" presStyleCnt="0">
        <dgm:presLayoutVars>
          <dgm:dir/>
          <dgm:animLvl val="lvl"/>
          <dgm:resizeHandles val="exact"/>
        </dgm:presLayoutVars>
      </dgm:prSet>
      <dgm:spPr/>
    </dgm:pt>
    <dgm:pt modelId="{95019367-7C15-4D14-AEF4-ECD691A038D8}" type="pres">
      <dgm:prSet presAssocID="{0ED23827-7BBF-4668-816A-E8CD16BB334C}" presName="parentLin" presStyleCnt="0"/>
      <dgm:spPr/>
    </dgm:pt>
    <dgm:pt modelId="{5897BF51-16E8-4D49-8A9E-95AFE740AA3D}" type="pres">
      <dgm:prSet presAssocID="{0ED23827-7BBF-4668-816A-E8CD16BB334C}" presName="parentLeftMargin" presStyleLbl="node1" presStyleIdx="0" presStyleCnt="2"/>
      <dgm:spPr/>
    </dgm:pt>
    <dgm:pt modelId="{DE9D1C21-386F-4956-B586-A24687B5600C}" type="pres">
      <dgm:prSet presAssocID="{0ED23827-7BBF-4668-816A-E8CD16BB334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9931FCD-AE49-47B9-9A90-2E726711ECCC}" type="pres">
      <dgm:prSet presAssocID="{0ED23827-7BBF-4668-816A-E8CD16BB334C}" presName="negativeSpace" presStyleCnt="0"/>
      <dgm:spPr/>
    </dgm:pt>
    <dgm:pt modelId="{B21CEDF9-1DE8-4771-9186-8B39880946B6}" type="pres">
      <dgm:prSet presAssocID="{0ED23827-7BBF-4668-816A-E8CD16BB334C}" presName="childText" presStyleLbl="conFgAcc1" presStyleIdx="0" presStyleCnt="2">
        <dgm:presLayoutVars>
          <dgm:bulletEnabled val="1"/>
        </dgm:presLayoutVars>
      </dgm:prSet>
      <dgm:spPr/>
    </dgm:pt>
    <dgm:pt modelId="{528CD356-79B8-4219-A499-A8372A4F6E68}" type="pres">
      <dgm:prSet presAssocID="{9F7FAF35-A43C-4440-9041-649B29FD6225}" presName="spaceBetweenRectangles" presStyleCnt="0"/>
      <dgm:spPr/>
    </dgm:pt>
    <dgm:pt modelId="{0098B16D-A8E5-41D7-BD3A-69C0F8CBE9E4}" type="pres">
      <dgm:prSet presAssocID="{DAF38F41-201B-481D-B736-FD2552CE4960}" presName="parentLin" presStyleCnt="0"/>
      <dgm:spPr/>
    </dgm:pt>
    <dgm:pt modelId="{7D1A0A18-BD5E-46B6-BAE2-6388EC70BB6A}" type="pres">
      <dgm:prSet presAssocID="{DAF38F41-201B-481D-B736-FD2552CE4960}" presName="parentLeftMargin" presStyleLbl="node1" presStyleIdx="0" presStyleCnt="2"/>
      <dgm:spPr/>
    </dgm:pt>
    <dgm:pt modelId="{74AAE63A-C1D3-4CD5-9727-E4BCBBDB6B6B}" type="pres">
      <dgm:prSet presAssocID="{DAF38F41-201B-481D-B736-FD2552CE496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4176001-BB30-496B-9A0C-39051430CEFF}" type="pres">
      <dgm:prSet presAssocID="{DAF38F41-201B-481D-B736-FD2552CE4960}" presName="negativeSpace" presStyleCnt="0"/>
      <dgm:spPr/>
    </dgm:pt>
    <dgm:pt modelId="{66E6411D-26FF-4249-81AE-15C21E26EB82}" type="pres">
      <dgm:prSet presAssocID="{DAF38F41-201B-481D-B736-FD2552CE496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35BDE24-294E-4BCC-978F-5740CDFC3DCC}" type="presOf" srcId="{78E3761D-333B-43B8-97C0-FDBC806A6569}" destId="{D5100A89-6686-4118-8BE0-9A9C40458FBB}" srcOrd="0" destOrd="0" presId="urn:microsoft.com/office/officeart/2005/8/layout/list1"/>
    <dgm:cxn modelId="{0E00332C-6B42-44D9-B354-34C751BFD59E}" srcId="{DAF38F41-201B-481D-B736-FD2552CE4960}" destId="{DDBF4A74-9B23-4EAB-BC5A-F131A1443AF8}" srcOrd="0" destOrd="0" parTransId="{A171502F-58BD-4BD7-A868-2354BA59BE98}" sibTransId="{3974265E-B63C-45DE-9DB9-CD4624D63310}"/>
    <dgm:cxn modelId="{19146E2F-1054-402B-ABB6-76614C7B2BFD}" type="presOf" srcId="{CA9E7E82-7AFB-4AE0-B5B7-39D0C05DDF97}" destId="{B21CEDF9-1DE8-4771-9186-8B39880946B6}" srcOrd="0" destOrd="1" presId="urn:microsoft.com/office/officeart/2005/8/layout/list1"/>
    <dgm:cxn modelId="{4A1F8D38-9E7E-43E4-90BB-D87A1C98A46D}" type="presOf" srcId="{6585C874-A8F9-4E88-8716-A303467F222B}" destId="{B21CEDF9-1DE8-4771-9186-8B39880946B6}" srcOrd="0" destOrd="0" presId="urn:microsoft.com/office/officeart/2005/8/layout/list1"/>
    <dgm:cxn modelId="{CC36133A-C57B-46B0-8F2E-B59414B269A2}" srcId="{A7523689-0FD5-4A7E-9AE0-4F65AD394BEA}" destId="{30D8FB43-C5F3-44DF-8677-751D24409ECA}" srcOrd="0" destOrd="0" parTransId="{385CCAF2-29F4-4FE9-931D-12EC805F17AF}" sibTransId="{69566510-102D-4A74-88B1-B738EBE92606}"/>
    <dgm:cxn modelId="{44BAFB61-895F-4B92-B3D6-6105337D28FC}" type="presOf" srcId="{0ED23827-7BBF-4668-816A-E8CD16BB334C}" destId="{DE9D1C21-386F-4956-B586-A24687B5600C}" srcOrd="1" destOrd="0" presId="urn:microsoft.com/office/officeart/2005/8/layout/list1"/>
    <dgm:cxn modelId="{22995363-3BD0-4009-A8D9-21291B1B4397}" srcId="{78E3761D-333B-43B8-97C0-FDBC806A6569}" destId="{0ED23827-7BBF-4668-816A-E8CD16BB334C}" srcOrd="0" destOrd="0" parTransId="{EBA05D22-4F32-4C05-876F-353748164601}" sibTransId="{9F7FAF35-A43C-4440-9041-649B29FD6225}"/>
    <dgm:cxn modelId="{4B873D68-B799-47D4-83F2-5AA44383C5F8}" type="presOf" srcId="{DAF38F41-201B-481D-B736-FD2552CE4960}" destId="{7D1A0A18-BD5E-46B6-BAE2-6388EC70BB6A}" srcOrd="0" destOrd="0" presId="urn:microsoft.com/office/officeart/2005/8/layout/list1"/>
    <dgm:cxn modelId="{2F5BB66B-3A09-4FE7-B63F-A849FD4A2465}" type="presOf" srcId="{DAF38F41-201B-481D-B736-FD2552CE4960}" destId="{74AAE63A-C1D3-4CD5-9727-E4BCBBDB6B6B}" srcOrd="1" destOrd="0" presId="urn:microsoft.com/office/officeart/2005/8/layout/list1"/>
    <dgm:cxn modelId="{00880471-1DE5-4F7E-8D4B-A3ED23254A91}" type="presOf" srcId="{30D8FB43-C5F3-44DF-8677-751D24409ECA}" destId="{B21CEDF9-1DE8-4771-9186-8B39880946B6}" srcOrd="0" destOrd="3" presId="urn:microsoft.com/office/officeart/2005/8/layout/list1"/>
    <dgm:cxn modelId="{206AB279-6D1F-4005-8BAD-9E592C8F4075}" type="presOf" srcId="{A7523689-0FD5-4A7E-9AE0-4F65AD394BEA}" destId="{B21CEDF9-1DE8-4771-9186-8B39880946B6}" srcOrd="0" destOrd="2" presId="urn:microsoft.com/office/officeart/2005/8/layout/list1"/>
    <dgm:cxn modelId="{4D213A84-C2C7-4561-A463-1166BB4EFD11}" srcId="{78E3761D-333B-43B8-97C0-FDBC806A6569}" destId="{DAF38F41-201B-481D-B736-FD2552CE4960}" srcOrd="1" destOrd="0" parTransId="{E105B75F-0199-46F7-9C39-4A1230EB95D3}" sibTransId="{07B0A8D8-7B48-4F68-9477-393A8A8CC5BC}"/>
    <dgm:cxn modelId="{CF4F6E89-D0C8-4825-A9BA-D49AC38A0E2F}" type="presOf" srcId="{0ED23827-7BBF-4668-816A-E8CD16BB334C}" destId="{5897BF51-16E8-4D49-8A9E-95AFE740AA3D}" srcOrd="0" destOrd="0" presId="urn:microsoft.com/office/officeart/2005/8/layout/list1"/>
    <dgm:cxn modelId="{F301DCDB-91DF-46FC-B142-553AF0CCEB6A}" srcId="{0ED23827-7BBF-4668-816A-E8CD16BB334C}" destId="{A7523689-0FD5-4A7E-9AE0-4F65AD394BEA}" srcOrd="1" destOrd="0" parTransId="{E29C4E7D-3B76-4DD5-92D2-2D70C44C8FBC}" sibTransId="{09A34AC4-8FCE-4E0A-A97E-E0B8B360DA93}"/>
    <dgm:cxn modelId="{18DF74F6-820D-46D6-9CD6-3709E19BAACD}" type="presOf" srcId="{DDBF4A74-9B23-4EAB-BC5A-F131A1443AF8}" destId="{66E6411D-26FF-4249-81AE-15C21E26EB82}" srcOrd="0" destOrd="0" presId="urn:microsoft.com/office/officeart/2005/8/layout/list1"/>
    <dgm:cxn modelId="{7EC26AFD-5277-4290-9988-A56CABF2D72E}" srcId="{6585C874-A8F9-4E88-8716-A303467F222B}" destId="{CA9E7E82-7AFB-4AE0-B5B7-39D0C05DDF97}" srcOrd="0" destOrd="0" parTransId="{2826D612-3024-444F-987B-F6356BDEB672}" sibTransId="{7B9740A1-322D-4EEF-9FC2-05B5DFB78900}"/>
    <dgm:cxn modelId="{74E14FFF-281B-4005-B992-E40BA0A1C974}" srcId="{0ED23827-7BBF-4668-816A-E8CD16BB334C}" destId="{6585C874-A8F9-4E88-8716-A303467F222B}" srcOrd="0" destOrd="0" parTransId="{8E950F6D-4B9A-419B-8888-3F4AAF88B250}" sibTransId="{2290BFE8-EE1B-4940-A2F1-DA6C18F26B99}"/>
    <dgm:cxn modelId="{70E96736-98E7-4887-BB06-1676DC4E5A08}" type="presParOf" srcId="{D5100A89-6686-4118-8BE0-9A9C40458FBB}" destId="{95019367-7C15-4D14-AEF4-ECD691A038D8}" srcOrd="0" destOrd="0" presId="urn:microsoft.com/office/officeart/2005/8/layout/list1"/>
    <dgm:cxn modelId="{C3A3CEAB-1FC9-49E9-BFE9-DCC5A055281D}" type="presParOf" srcId="{95019367-7C15-4D14-AEF4-ECD691A038D8}" destId="{5897BF51-16E8-4D49-8A9E-95AFE740AA3D}" srcOrd="0" destOrd="0" presId="urn:microsoft.com/office/officeart/2005/8/layout/list1"/>
    <dgm:cxn modelId="{5F734654-4CA5-4811-88DB-D68C92FE395C}" type="presParOf" srcId="{95019367-7C15-4D14-AEF4-ECD691A038D8}" destId="{DE9D1C21-386F-4956-B586-A24687B5600C}" srcOrd="1" destOrd="0" presId="urn:microsoft.com/office/officeart/2005/8/layout/list1"/>
    <dgm:cxn modelId="{0CB2828B-8050-4A45-AB1E-6C95A740E84F}" type="presParOf" srcId="{D5100A89-6686-4118-8BE0-9A9C40458FBB}" destId="{59931FCD-AE49-47B9-9A90-2E726711ECCC}" srcOrd="1" destOrd="0" presId="urn:microsoft.com/office/officeart/2005/8/layout/list1"/>
    <dgm:cxn modelId="{B4AD34B1-0896-40B7-B46D-FD69EF2E4608}" type="presParOf" srcId="{D5100A89-6686-4118-8BE0-9A9C40458FBB}" destId="{B21CEDF9-1DE8-4771-9186-8B39880946B6}" srcOrd="2" destOrd="0" presId="urn:microsoft.com/office/officeart/2005/8/layout/list1"/>
    <dgm:cxn modelId="{BF20666B-C528-4381-A55D-6D5F3B59D928}" type="presParOf" srcId="{D5100A89-6686-4118-8BE0-9A9C40458FBB}" destId="{528CD356-79B8-4219-A499-A8372A4F6E68}" srcOrd="3" destOrd="0" presId="urn:microsoft.com/office/officeart/2005/8/layout/list1"/>
    <dgm:cxn modelId="{60A7934F-9FCB-4607-81BA-E55AFE2E7D60}" type="presParOf" srcId="{D5100A89-6686-4118-8BE0-9A9C40458FBB}" destId="{0098B16D-A8E5-41D7-BD3A-69C0F8CBE9E4}" srcOrd="4" destOrd="0" presId="urn:microsoft.com/office/officeart/2005/8/layout/list1"/>
    <dgm:cxn modelId="{67F174B1-E89E-4CB4-8222-513BBAAE07B6}" type="presParOf" srcId="{0098B16D-A8E5-41D7-BD3A-69C0F8CBE9E4}" destId="{7D1A0A18-BD5E-46B6-BAE2-6388EC70BB6A}" srcOrd="0" destOrd="0" presId="urn:microsoft.com/office/officeart/2005/8/layout/list1"/>
    <dgm:cxn modelId="{533C9E42-8B73-4DC7-84CD-EF6A7FA6EAEF}" type="presParOf" srcId="{0098B16D-A8E5-41D7-BD3A-69C0F8CBE9E4}" destId="{74AAE63A-C1D3-4CD5-9727-E4BCBBDB6B6B}" srcOrd="1" destOrd="0" presId="urn:microsoft.com/office/officeart/2005/8/layout/list1"/>
    <dgm:cxn modelId="{3C1D1938-109D-4198-9D81-B27DB738D48B}" type="presParOf" srcId="{D5100A89-6686-4118-8BE0-9A9C40458FBB}" destId="{B4176001-BB30-496B-9A0C-39051430CEFF}" srcOrd="5" destOrd="0" presId="urn:microsoft.com/office/officeart/2005/8/layout/list1"/>
    <dgm:cxn modelId="{4770D78C-5407-4AC8-93FB-0980AC265A50}" type="presParOf" srcId="{D5100A89-6686-4118-8BE0-9A9C40458FBB}" destId="{66E6411D-26FF-4249-81AE-15C21E26EB8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351849A-8674-461E-883D-12526A67B5E7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</dgm:pt>
    <dgm:pt modelId="{B2B9F2BB-935C-41D7-BE57-4778EA65911D}">
      <dgm:prSet phldrT="[Texte]" custT="1"/>
      <dgm:spPr/>
      <dgm:t>
        <a:bodyPr/>
        <a:lstStyle/>
        <a:p>
          <a:r>
            <a:rPr lang="en-US" altLang="fr-FR" sz="2800" b="1" dirty="0"/>
            <a:t>Case 2 : Stainless steel chain link used in radiographic applications</a:t>
          </a:r>
          <a:endParaRPr lang="fr-FR" altLang="fr-FR" sz="2800" b="1" dirty="0"/>
        </a:p>
      </dgm:t>
    </dgm:pt>
    <dgm:pt modelId="{57EF022F-BF9F-492D-8CB6-4434420890BA}" type="parTrans" cxnId="{A2091C3E-83E8-44BC-B9CF-874C000679A8}">
      <dgm:prSet/>
      <dgm:spPr/>
      <dgm:t>
        <a:bodyPr/>
        <a:lstStyle/>
        <a:p>
          <a:endParaRPr lang="fr-BE" sz="1600"/>
        </a:p>
      </dgm:t>
    </dgm:pt>
    <dgm:pt modelId="{812A5F0A-CE11-4718-94D1-03B58AB781A8}" type="sibTrans" cxnId="{A2091C3E-83E8-44BC-B9CF-874C000679A8}">
      <dgm:prSet/>
      <dgm:spPr/>
      <dgm:t>
        <a:bodyPr/>
        <a:lstStyle/>
        <a:p>
          <a:endParaRPr lang="fr-BE" sz="1600"/>
        </a:p>
      </dgm:t>
    </dgm:pt>
    <dgm:pt modelId="{CF9449C5-0A79-42D2-A028-0FBF3969DD57}" type="pres">
      <dgm:prSet presAssocID="{1351849A-8674-461E-883D-12526A67B5E7}" presName="linearFlow" presStyleCnt="0">
        <dgm:presLayoutVars>
          <dgm:dir/>
          <dgm:resizeHandles val="exact"/>
        </dgm:presLayoutVars>
      </dgm:prSet>
      <dgm:spPr/>
    </dgm:pt>
    <dgm:pt modelId="{8F42D3F8-683A-4334-8B5D-85E234B3C954}" type="pres">
      <dgm:prSet presAssocID="{B2B9F2BB-935C-41D7-BE57-4778EA65911D}" presName="composite" presStyleCnt="0"/>
      <dgm:spPr/>
    </dgm:pt>
    <dgm:pt modelId="{8AFEAB96-DA71-470E-A1F2-A98704BEE29A}" type="pres">
      <dgm:prSet presAssocID="{B2B9F2BB-935C-41D7-BE57-4778EA65911D}" presName="imgShp" presStyleLbl="fgImgPlace1" presStyleIdx="0" presStyleCnt="1" custLinFactNeighborX="-67805"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7697" b="27697"/>
          </a:stretch>
        </a:blipFill>
      </dgm:spPr>
    </dgm:pt>
    <dgm:pt modelId="{3B6B838D-84FE-494D-91C2-93A2E535B5FF}" type="pres">
      <dgm:prSet presAssocID="{B2B9F2BB-935C-41D7-BE57-4778EA65911D}" presName="txShp" presStyleLbl="node1" presStyleIdx="0" presStyleCnt="1" custScaleX="121763">
        <dgm:presLayoutVars>
          <dgm:bulletEnabled val="1"/>
        </dgm:presLayoutVars>
      </dgm:prSet>
      <dgm:spPr/>
    </dgm:pt>
  </dgm:ptLst>
  <dgm:cxnLst>
    <dgm:cxn modelId="{A2091C3E-83E8-44BC-B9CF-874C000679A8}" srcId="{1351849A-8674-461E-883D-12526A67B5E7}" destId="{B2B9F2BB-935C-41D7-BE57-4778EA65911D}" srcOrd="0" destOrd="0" parTransId="{57EF022F-BF9F-492D-8CB6-4434420890BA}" sibTransId="{812A5F0A-CE11-4718-94D1-03B58AB781A8}"/>
    <dgm:cxn modelId="{888975C2-7E5F-4863-918B-F01AAF7A3070}" type="presOf" srcId="{1351849A-8674-461E-883D-12526A67B5E7}" destId="{CF9449C5-0A79-42D2-A028-0FBF3969DD57}" srcOrd="0" destOrd="0" presId="urn:microsoft.com/office/officeart/2005/8/layout/vList3"/>
    <dgm:cxn modelId="{998D35D7-3CFF-4ACA-B27F-072BBA586E67}" type="presOf" srcId="{B2B9F2BB-935C-41D7-BE57-4778EA65911D}" destId="{3B6B838D-84FE-494D-91C2-93A2E535B5FF}" srcOrd="0" destOrd="0" presId="urn:microsoft.com/office/officeart/2005/8/layout/vList3"/>
    <dgm:cxn modelId="{A9B6A93E-F208-4A7F-8D07-3C3F3F2BA421}" type="presParOf" srcId="{CF9449C5-0A79-42D2-A028-0FBF3969DD57}" destId="{8F42D3F8-683A-4334-8B5D-85E234B3C954}" srcOrd="0" destOrd="0" presId="urn:microsoft.com/office/officeart/2005/8/layout/vList3"/>
    <dgm:cxn modelId="{316ABFDC-79C9-46F2-89E1-5655FB32A5CF}" type="presParOf" srcId="{8F42D3F8-683A-4334-8B5D-85E234B3C954}" destId="{8AFEAB96-DA71-470E-A1F2-A98704BEE29A}" srcOrd="0" destOrd="0" presId="urn:microsoft.com/office/officeart/2005/8/layout/vList3"/>
    <dgm:cxn modelId="{67CEB217-D3F6-4C3B-82E6-1EEBA81AF1E0}" type="presParOf" srcId="{8F42D3F8-683A-4334-8B5D-85E234B3C954}" destId="{3B6B838D-84FE-494D-91C2-93A2E535B5F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1351849A-8674-461E-883D-12526A67B5E7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</dgm:pt>
    <dgm:pt modelId="{B2B9F2BB-935C-41D7-BE57-4778EA65911D}">
      <dgm:prSet phldrT="[Texte]" custT="1"/>
      <dgm:spPr/>
      <dgm:t>
        <a:bodyPr/>
        <a:lstStyle/>
        <a:p>
          <a:r>
            <a:rPr lang="en-US" altLang="fr-FR" sz="2800" b="1" dirty="0"/>
            <a:t>Case 2 : Stainless steel chain link used in radiographic applications</a:t>
          </a:r>
          <a:endParaRPr lang="fr-FR" altLang="fr-FR" sz="2800" b="1" dirty="0"/>
        </a:p>
      </dgm:t>
    </dgm:pt>
    <dgm:pt modelId="{57EF022F-BF9F-492D-8CB6-4434420890BA}" type="parTrans" cxnId="{A2091C3E-83E8-44BC-B9CF-874C000679A8}">
      <dgm:prSet/>
      <dgm:spPr/>
      <dgm:t>
        <a:bodyPr/>
        <a:lstStyle/>
        <a:p>
          <a:endParaRPr lang="fr-BE" sz="1600"/>
        </a:p>
      </dgm:t>
    </dgm:pt>
    <dgm:pt modelId="{812A5F0A-CE11-4718-94D1-03B58AB781A8}" type="sibTrans" cxnId="{A2091C3E-83E8-44BC-B9CF-874C000679A8}">
      <dgm:prSet/>
      <dgm:spPr/>
      <dgm:t>
        <a:bodyPr/>
        <a:lstStyle/>
        <a:p>
          <a:endParaRPr lang="fr-BE" sz="1600"/>
        </a:p>
      </dgm:t>
    </dgm:pt>
    <dgm:pt modelId="{CF9449C5-0A79-42D2-A028-0FBF3969DD57}" type="pres">
      <dgm:prSet presAssocID="{1351849A-8674-461E-883D-12526A67B5E7}" presName="linearFlow" presStyleCnt="0">
        <dgm:presLayoutVars>
          <dgm:dir/>
          <dgm:resizeHandles val="exact"/>
        </dgm:presLayoutVars>
      </dgm:prSet>
      <dgm:spPr/>
    </dgm:pt>
    <dgm:pt modelId="{8F42D3F8-683A-4334-8B5D-85E234B3C954}" type="pres">
      <dgm:prSet presAssocID="{B2B9F2BB-935C-41D7-BE57-4778EA65911D}" presName="composite" presStyleCnt="0"/>
      <dgm:spPr/>
    </dgm:pt>
    <dgm:pt modelId="{8AFEAB96-DA71-470E-A1F2-A98704BEE29A}" type="pres">
      <dgm:prSet presAssocID="{B2B9F2BB-935C-41D7-BE57-4778EA65911D}" presName="imgShp" presStyleLbl="fgImgPlace1" presStyleIdx="0" presStyleCnt="1" custLinFactNeighborX="-67805"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7697" b="27697"/>
          </a:stretch>
        </a:blipFill>
      </dgm:spPr>
    </dgm:pt>
    <dgm:pt modelId="{3B6B838D-84FE-494D-91C2-93A2E535B5FF}" type="pres">
      <dgm:prSet presAssocID="{B2B9F2BB-935C-41D7-BE57-4778EA65911D}" presName="txShp" presStyleLbl="node1" presStyleIdx="0" presStyleCnt="1" custScaleX="121763">
        <dgm:presLayoutVars>
          <dgm:bulletEnabled val="1"/>
        </dgm:presLayoutVars>
      </dgm:prSet>
      <dgm:spPr/>
    </dgm:pt>
  </dgm:ptLst>
  <dgm:cxnLst>
    <dgm:cxn modelId="{A2091C3E-83E8-44BC-B9CF-874C000679A8}" srcId="{1351849A-8674-461E-883D-12526A67B5E7}" destId="{B2B9F2BB-935C-41D7-BE57-4778EA65911D}" srcOrd="0" destOrd="0" parTransId="{57EF022F-BF9F-492D-8CB6-4434420890BA}" sibTransId="{812A5F0A-CE11-4718-94D1-03B58AB781A8}"/>
    <dgm:cxn modelId="{888975C2-7E5F-4863-918B-F01AAF7A3070}" type="presOf" srcId="{1351849A-8674-461E-883D-12526A67B5E7}" destId="{CF9449C5-0A79-42D2-A028-0FBF3969DD57}" srcOrd="0" destOrd="0" presId="urn:microsoft.com/office/officeart/2005/8/layout/vList3"/>
    <dgm:cxn modelId="{998D35D7-3CFF-4ACA-B27F-072BBA586E67}" type="presOf" srcId="{B2B9F2BB-935C-41D7-BE57-4778EA65911D}" destId="{3B6B838D-84FE-494D-91C2-93A2E535B5FF}" srcOrd="0" destOrd="0" presId="urn:microsoft.com/office/officeart/2005/8/layout/vList3"/>
    <dgm:cxn modelId="{A9B6A93E-F208-4A7F-8D07-3C3F3F2BA421}" type="presParOf" srcId="{CF9449C5-0A79-42D2-A028-0FBF3969DD57}" destId="{8F42D3F8-683A-4334-8B5D-85E234B3C954}" srcOrd="0" destOrd="0" presId="urn:microsoft.com/office/officeart/2005/8/layout/vList3"/>
    <dgm:cxn modelId="{316ABFDC-79C9-46F2-89E1-5655FB32A5CF}" type="presParOf" srcId="{8F42D3F8-683A-4334-8B5D-85E234B3C954}" destId="{8AFEAB96-DA71-470E-A1F2-A98704BEE29A}" srcOrd="0" destOrd="0" presId="urn:microsoft.com/office/officeart/2005/8/layout/vList3"/>
    <dgm:cxn modelId="{67CEB217-D3F6-4C3B-82E6-1EEBA81AF1E0}" type="presParOf" srcId="{8F42D3F8-683A-4334-8B5D-85E234B3C954}" destId="{3B6B838D-84FE-494D-91C2-93A2E535B5F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B465F6-0F97-4321-89C6-6AD5FD88E171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A6DE23A4-7833-4B1D-BC7B-2463B3C43BA7}">
      <dgm:prSet phldrT="[Texte]"/>
      <dgm:spPr/>
      <dgm:t>
        <a:bodyPr/>
        <a:lstStyle/>
        <a:p>
          <a:r>
            <a:rPr lang="en-US" altLang="fr-FR" dirty="0">
              <a:solidFill>
                <a:schemeClr val="tx1"/>
              </a:solidFill>
            </a:rPr>
            <a:t>Helicopter main rotor cyclic pitch control stick </a:t>
          </a:r>
          <a:endParaRPr lang="fr-BE" dirty="0">
            <a:solidFill>
              <a:schemeClr val="tx1"/>
            </a:solidFill>
          </a:endParaRPr>
        </a:p>
      </dgm:t>
    </dgm:pt>
    <dgm:pt modelId="{72241262-520F-4AC3-B778-E2A78782DEAF}" type="parTrans" cxnId="{48467A29-A12B-4454-BA61-FCB8BC93D049}">
      <dgm:prSet/>
      <dgm:spPr/>
      <dgm:t>
        <a:bodyPr/>
        <a:lstStyle/>
        <a:p>
          <a:endParaRPr lang="fr-BE"/>
        </a:p>
      </dgm:t>
    </dgm:pt>
    <dgm:pt modelId="{5C8E571D-8CBD-40E7-9A5F-8B35FF61EAF7}" type="sibTrans" cxnId="{48467A29-A12B-4454-BA61-FCB8BC93D049}">
      <dgm:prSet/>
      <dgm:spPr/>
      <dgm:t>
        <a:bodyPr/>
        <a:lstStyle/>
        <a:p>
          <a:endParaRPr lang="fr-BE"/>
        </a:p>
      </dgm:t>
    </dgm:pt>
    <dgm:pt modelId="{34693F0B-8614-4186-8437-FF7C561F7967}">
      <dgm:prSet/>
      <dgm:spPr/>
      <dgm:t>
        <a:bodyPr/>
        <a:lstStyle/>
        <a:p>
          <a:r>
            <a:rPr lang="en-GB" altLang="fr-FR" dirty="0">
              <a:solidFill>
                <a:schemeClr val="tx1"/>
              </a:solidFill>
            </a:rPr>
            <a:t>Stainless steel chain link used in radiographic applications</a:t>
          </a:r>
          <a:endParaRPr lang="en-US" altLang="en-US" dirty="0">
            <a:solidFill>
              <a:schemeClr val="tx1"/>
            </a:solidFill>
          </a:endParaRPr>
        </a:p>
      </dgm:t>
    </dgm:pt>
    <dgm:pt modelId="{6F0F3F7D-1606-4764-ABFC-A82B2BD62B02}" type="parTrans" cxnId="{99CC06DD-E680-4F69-910F-A229F3575EE0}">
      <dgm:prSet/>
      <dgm:spPr/>
      <dgm:t>
        <a:bodyPr/>
        <a:lstStyle/>
        <a:p>
          <a:endParaRPr lang="fr-BE"/>
        </a:p>
      </dgm:t>
    </dgm:pt>
    <dgm:pt modelId="{21823169-FE0F-49EE-9C3E-708E96786D47}" type="sibTrans" cxnId="{99CC06DD-E680-4F69-910F-A229F3575EE0}">
      <dgm:prSet/>
      <dgm:spPr/>
      <dgm:t>
        <a:bodyPr/>
        <a:lstStyle/>
        <a:p>
          <a:endParaRPr lang="fr-BE"/>
        </a:p>
      </dgm:t>
    </dgm:pt>
    <dgm:pt modelId="{E367D540-760F-401D-A871-03A9B2EDE6AD}" type="pres">
      <dgm:prSet presAssocID="{F2B465F6-0F97-4321-89C6-6AD5FD88E171}" presName="Name0" presStyleCnt="0">
        <dgm:presLayoutVars>
          <dgm:dir/>
          <dgm:resizeHandles val="exact"/>
        </dgm:presLayoutVars>
      </dgm:prSet>
      <dgm:spPr/>
    </dgm:pt>
    <dgm:pt modelId="{183D8525-67C5-4E94-9E53-8CD7B972151D}" type="pres">
      <dgm:prSet presAssocID="{F2B465F6-0F97-4321-89C6-6AD5FD88E171}" presName="bkgdShp" presStyleLbl="alignAccFollowNode1" presStyleIdx="0" presStyleCnt="1"/>
      <dgm:spPr/>
    </dgm:pt>
    <dgm:pt modelId="{AA953BE4-3C90-4B2F-BE47-43CEF58465D9}" type="pres">
      <dgm:prSet presAssocID="{F2B465F6-0F97-4321-89C6-6AD5FD88E171}" presName="linComp" presStyleCnt="0"/>
      <dgm:spPr/>
    </dgm:pt>
    <dgm:pt modelId="{93508B63-E9B4-402C-B184-A6910EFE3E80}" type="pres">
      <dgm:prSet presAssocID="{A6DE23A4-7833-4B1D-BC7B-2463B3C43BA7}" presName="compNode" presStyleCnt="0"/>
      <dgm:spPr/>
    </dgm:pt>
    <dgm:pt modelId="{F8FD493E-57C2-4E30-99D2-4EEE151A1A1E}" type="pres">
      <dgm:prSet presAssocID="{A6DE23A4-7833-4B1D-BC7B-2463B3C43BA7}" presName="node" presStyleLbl="node1" presStyleIdx="0" presStyleCnt="2">
        <dgm:presLayoutVars>
          <dgm:bulletEnabled val="1"/>
        </dgm:presLayoutVars>
      </dgm:prSet>
      <dgm:spPr/>
    </dgm:pt>
    <dgm:pt modelId="{9E3D7B30-D902-4CC9-A929-546F367BFCCE}" type="pres">
      <dgm:prSet presAssocID="{A6DE23A4-7833-4B1D-BC7B-2463B3C43BA7}" presName="invisiNode" presStyleLbl="node1" presStyleIdx="0" presStyleCnt="2"/>
      <dgm:spPr/>
    </dgm:pt>
    <dgm:pt modelId="{32CEB38F-1E37-40C6-9B78-7954D96E579E}" type="pres">
      <dgm:prSet presAssocID="{A6DE23A4-7833-4B1D-BC7B-2463B3C43BA7}" presName="imagNode" presStyleLbl="fgImgPlace1" presStyleIdx="0" presStyleCnt="2"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1798" b="11798"/>
          </a:stretch>
        </a:blipFill>
      </dgm:spPr>
    </dgm:pt>
    <dgm:pt modelId="{61600868-6DBA-423E-8727-54F4ADFF6683}" type="pres">
      <dgm:prSet presAssocID="{5C8E571D-8CBD-40E7-9A5F-8B35FF61EAF7}" presName="sibTrans" presStyleLbl="sibTrans2D1" presStyleIdx="0" presStyleCnt="0"/>
      <dgm:spPr/>
    </dgm:pt>
    <dgm:pt modelId="{927E5F72-7431-420C-B236-3DB495D136FD}" type="pres">
      <dgm:prSet presAssocID="{34693F0B-8614-4186-8437-FF7C561F7967}" presName="compNode" presStyleCnt="0"/>
      <dgm:spPr/>
    </dgm:pt>
    <dgm:pt modelId="{3EC73B2A-2230-458F-8F8A-8C78B01F14D8}" type="pres">
      <dgm:prSet presAssocID="{34693F0B-8614-4186-8437-FF7C561F7967}" presName="node" presStyleLbl="node1" presStyleIdx="1" presStyleCnt="2">
        <dgm:presLayoutVars>
          <dgm:bulletEnabled val="1"/>
        </dgm:presLayoutVars>
      </dgm:prSet>
      <dgm:spPr/>
    </dgm:pt>
    <dgm:pt modelId="{F37C0531-A751-457E-8599-A5CF6F52E985}" type="pres">
      <dgm:prSet presAssocID="{34693F0B-8614-4186-8437-FF7C561F7967}" presName="invisiNode" presStyleLbl="node1" presStyleIdx="1" presStyleCnt="2"/>
      <dgm:spPr/>
    </dgm:pt>
    <dgm:pt modelId="{CD0AD699-1774-40D0-98B2-454C370C1AAA}" type="pres">
      <dgm:prSet presAssocID="{34693F0B-8614-4186-8437-FF7C561F7967}" presName="imagNode" presStyleLbl="fgImgPlace1" presStyleIdx="1" presStyleCnt="2"/>
      <dgm:spPr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1164" b="21164"/>
          </a:stretch>
        </a:blipFill>
      </dgm:spPr>
    </dgm:pt>
  </dgm:ptLst>
  <dgm:cxnLst>
    <dgm:cxn modelId="{8C3B6D26-15B6-4E35-A4D1-FE3435579762}" type="presOf" srcId="{A6DE23A4-7833-4B1D-BC7B-2463B3C43BA7}" destId="{F8FD493E-57C2-4E30-99D2-4EEE151A1A1E}" srcOrd="0" destOrd="0" presId="urn:microsoft.com/office/officeart/2005/8/layout/pList2"/>
    <dgm:cxn modelId="{48467A29-A12B-4454-BA61-FCB8BC93D049}" srcId="{F2B465F6-0F97-4321-89C6-6AD5FD88E171}" destId="{A6DE23A4-7833-4B1D-BC7B-2463B3C43BA7}" srcOrd="0" destOrd="0" parTransId="{72241262-520F-4AC3-B778-E2A78782DEAF}" sibTransId="{5C8E571D-8CBD-40E7-9A5F-8B35FF61EAF7}"/>
    <dgm:cxn modelId="{74C37A3C-C583-4FD1-81DA-609629FEA79A}" type="presOf" srcId="{5C8E571D-8CBD-40E7-9A5F-8B35FF61EAF7}" destId="{61600868-6DBA-423E-8727-54F4ADFF6683}" srcOrd="0" destOrd="0" presId="urn:microsoft.com/office/officeart/2005/8/layout/pList2"/>
    <dgm:cxn modelId="{57E64D50-350F-46E7-95BD-52CBE66BF79F}" type="presOf" srcId="{F2B465F6-0F97-4321-89C6-6AD5FD88E171}" destId="{E367D540-760F-401D-A871-03A9B2EDE6AD}" srcOrd="0" destOrd="0" presId="urn:microsoft.com/office/officeart/2005/8/layout/pList2"/>
    <dgm:cxn modelId="{99CC06DD-E680-4F69-910F-A229F3575EE0}" srcId="{F2B465F6-0F97-4321-89C6-6AD5FD88E171}" destId="{34693F0B-8614-4186-8437-FF7C561F7967}" srcOrd="1" destOrd="0" parTransId="{6F0F3F7D-1606-4764-ABFC-A82B2BD62B02}" sibTransId="{21823169-FE0F-49EE-9C3E-708E96786D47}"/>
    <dgm:cxn modelId="{E24B48E4-E524-4D00-995D-1C3E251F1CC1}" type="presOf" srcId="{34693F0B-8614-4186-8437-FF7C561F7967}" destId="{3EC73B2A-2230-458F-8F8A-8C78B01F14D8}" srcOrd="0" destOrd="0" presId="urn:microsoft.com/office/officeart/2005/8/layout/pList2"/>
    <dgm:cxn modelId="{83187915-436B-40B0-8B9B-0C0F829B7157}" type="presParOf" srcId="{E367D540-760F-401D-A871-03A9B2EDE6AD}" destId="{183D8525-67C5-4E94-9E53-8CD7B972151D}" srcOrd="0" destOrd="0" presId="urn:microsoft.com/office/officeart/2005/8/layout/pList2"/>
    <dgm:cxn modelId="{5B50B3C9-095E-42DD-A161-FD7C412CDC0A}" type="presParOf" srcId="{E367D540-760F-401D-A871-03A9B2EDE6AD}" destId="{AA953BE4-3C90-4B2F-BE47-43CEF58465D9}" srcOrd="1" destOrd="0" presId="urn:microsoft.com/office/officeart/2005/8/layout/pList2"/>
    <dgm:cxn modelId="{A718BCEF-0292-46F1-87EC-E0EC4DA0F7D4}" type="presParOf" srcId="{AA953BE4-3C90-4B2F-BE47-43CEF58465D9}" destId="{93508B63-E9B4-402C-B184-A6910EFE3E80}" srcOrd="0" destOrd="0" presId="urn:microsoft.com/office/officeart/2005/8/layout/pList2"/>
    <dgm:cxn modelId="{61B05D6B-CA85-49A7-850B-A7E17C7D7AF2}" type="presParOf" srcId="{93508B63-E9B4-402C-B184-A6910EFE3E80}" destId="{F8FD493E-57C2-4E30-99D2-4EEE151A1A1E}" srcOrd="0" destOrd="0" presId="urn:microsoft.com/office/officeart/2005/8/layout/pList2"/>
    <dgm:cxn modelId="{5E055521-CDA8-4478-80F7-2B538ED5575E}" type="presParOf" srcId="{93508B63-E9B4-402C-B184-A6910EFE3E80}" destId="{9E3D7B30-D902-4CC9-A929-546F367BFCCE}" srcOrd="1" destOrd="0" presId="urn:microsoft.com/office/officeart/2005/8/layout/pList2"/>
    <dgm:cxn modelId="{9E3D8A34-2672-4C2B-9856-A135B7262FE2}" type="presParOf" srcId="{93508B63-E9B4-402C-B184-A6910EFE3E80}" destId="{32CEB38F-1E37-40C6-9B78-7954D96E579E}" srcOrd="2" destOrd="0" presId="urn:microsoft.com/office/officeart/2005/8/layout/pList2"/>
    <dgm:cxn modelId="{D68D6A56-4708-45B4-8BE9-B3A99D58FF18}" type="presParOf" srcId="{AA953BE4-3C90-4B2F-BE47-43CEF58465D9}" destId="{61600868-6DBA-423E-8727-54F4ADFF6683}" srcOrd="1" destOrd="0" presId="urn:microsoft.com/office/officeart/2005/8/layout/pList2"/>
    <dgm:cxn modelId="{630C82B1-A5D4-4EF7-8513-0EF926CB7612}" type="presParOf" srcId="{AA953BE4-3C90-4B2F-BE47-43CEF58465D9}" destId="{927E5F72-7431-420C-B236-3DB495D136FD}" srcOrd="2" destOrd="0" presId="urn:microsoft.com/office/officeart/2005/8/layout/pList2"/>
    <dgm:cxn modelId="{CDA78512-A810-4F56-9133-9CDE5FCCE960}" type="presParOf" srcId="{927E5F72-7431-420C-B236-3DB495D136FD}" destId="{3EC73B2A-2230-458F-8F8A-8C78B01F14D8}" srcOrd="0" destOrd="0" presId="urn:microsoft.com/office/officeart/2005/8/layout/pList2"/>
    <dgm:cxn modelId="{089014DF-D7E3-4C18-882F-DCB598247412}" type="presParOf" srcId="{927E5F72-7431-420C-B236-3DB495D136FD}" destId="{F37C0531-A751-457E-8599-A5CF6F52E985}" srcOrd="1" destOrd="0" presId="urn:microsoft.com/office/officeart/2005/8/layout/pList2"/>
    <dgm:cxn modelId="{F16D63AC-9216-43E9-9379-10F77CB375ED}" type="presParOf" srcId="{927E5F72-7431-420C-B236-3DB495D136FD}" destId="{CD0AD699-1774-40D0-98B2-454C370C1AA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8E3761D-333B-43B8-97C0-FDBC806A65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ED23827-7BBF-4668-816A-E8CD16BB334C}">
      <dgm:prSet phldrT="[Texte]"/>
      <dgm:spPr/>
      <dgm:t>
        <a:bodyPr/>
        <a:lstStyle/>
        <a:p>
          <a:r>
            <a:rPr lang="en-US" noProof="0" dirty="0">
              <a:solidFill>
                <a:schemeClr val="tx1"/>
              </a:solidFill>
            </a:rPr>
            <a:t>Sample preparation by the South African lab</a:t>
          </a:r>
        </a:p>
      </dgm:t>
    </dgm:pt>
    <dgm:pt modelId="{EBA05D22-4F32-4C05-876F-353748164601}" type="parTrans" cxnId="{22995363-3BD0-4009-A8D9-21291B1B4397}">
      <dgm:prSet/>
      <dgm:spPr/>
      <dgm:t>
        <a:bodyPr/>
        <a:lstStyle/>
        <a:p>
          <a:endParaRPr lang="en-US" noProof="0" dirty="0">
            <a:solidFill>
              <a:schemeClr val="tx1"/>
            </a:solidFill>
          </a:endParaRPr>
        </a:p>
      </dgm:t>
    </dgm:pt>
    <dgm:pt modelId="{9F7FAF35-A43C-4440-9041-649B29FD6225}" type="sibTrans" cxnId="{22995363-3BD0-4009-A8D9-21291B1B4397}">
      <dgm:prSet/>
      <dgm:spPr/>
      <dgm:t>
        <a:bodyPr/>
        <a:lstStyle/>
        <a:p>
          <a:endParaRPr lang="en-US" noProof="0" dirty="0">
            <a:solidFill>
              <a:schemeClr val="tx1"/>
            </a:solidFill>
          </a:endParaRPr>
        </a:p>
      </dgm:t>
    </dgm:pt>
    <dgm:pt modelId="{6585C874-A8F9-4E88-8716-A303467F222B}">
      <dgm:prSet phldrT="[Texte]"/>
      <dgm:spPr/>
      <dgm:t>
        <a:bodyPr/>
        <a:lstStyle/>
        <a:p>
          <a:r>
            <a:rPr lang="en-US" noProof="0" dirty="0">
              <a:solidFill>
                <a:schemeClr val="tx1"/>
              </a:solidFill>
            </a:rPr>
            <a:t>For microscopic observation</a:t>
          </a:r>
        </a:p>
      </dgm:t>
    </dgm:pt>
    <dgm:pt modelId="{8E950F6D-4B9A-419B-8888-3F4AAF88B250}" type="parTrans" cxnId="{74E14FFF-281B-4005-B992-E40BA0A1C974}">
      <dgm:prSet/>
      <dgm:spPr/>
      <dgm:t>
        <a:bodyPr/>
        <a:lstStyle/>
        <a:p>
          <a:endParaRPr lang="en-US" noProof="0" dirty="0">
            <a:solidFill>
              <a:schemeClr val="tx1"/>
            </a:solidFill>
          </a:endParaRPr>
        </a:p>
      </dgm:t>
    </dgm:pt>
    <dgm:pt modelId="{2290BFE8-EE1B-4940-A2F1-DA6C18F26B99}" type="sibTrans" cxnId="{74E14FFF-281B-4005-B992-E40BA0A1C974}">
      <dgm:prSet/>
      <dgm:spPr/>
      <dgm:t>
        <a:bodyPr/>
        <a:lstStyle/>
        <a:p>
          <a:endParaRPr lang="en-US" noProof="0" dirty="0">
            <a:solidFill>
              <a:schemeClr val="tx1"/>
            </a:solidFill>
          </a:endParaRPr>
        </a:p>
      </dgm:t>
    </dgm:pt>
    <dgm:pt modelId="{81073936-81C6-49FC-8FFE-78B26FDA5A88}">
      <dgm:prSet phldrT="[Texte]"/>
      <dgm:spPr/>
      <dgm:t>
        <a:bodyPr/>
        <a:lstStyle/>
        <a:p>
          <a:r>
            <a:rPr lang="en-US" noProof="0" dirty="0">
              <a:solidFill>
                <a:schemeClr val="tx1"/>
              </a:solidFill>
            </a:rPr>
            <a:t>The fractured surface area is inside the resin !</a:t>
          </a:r>
        </a:p>
      </dgm:t>
    </dgm:pt>
    <dgm:pt modelId="{CE08AA4E-57A3-40E1-B09E-22A6B4B7D18E}" type="parTrans" cxnId="{A88A77EC-B590-4D64-8C97-C1B42401FC26}">
      <dgm:prSet/>
      <dgm:spPr/>
      <dgm:t>
        <a:bodyPr/>
        <a:lstStyle/>
        <a:p>
          <a:endParaRPr lang="en-US" noProof="0" dirty="0">
            <a:solidFill>
              <a:schemeClr val="tx1"/>
            </a:solidFill>
          </a:endParaRPr>
        </a:p>
      </dgm:t>
    </dgm:pt>
    <dgm:pt modelId="{68F7645D-F05E-4FE6-A7D7-CEA582C954B1}" type="sibTrans" cxnId="{A88A77EC-B590-4D64-8C97-C1B42401FC26}">
      <dgm:prSet/>
      <dgm:spPr/>
      <dgm:t>
        <a:bodyPr/>
        <a:lstStyle/>
        <a:p>
          <a:endParaRPr lang="en-US" noProof="0" dirty="0">
            <a:solidFill>
              <a:schemeClr val="tx1"/>
            </a:solidFill>
          </a:endParaRPr>
        </a:p>
      </dgm:t>
    </dgm:pt>
    <dgm:pt modelId="{319651DA-7762-491E-A89D-12D8EB55005F}">
      <dgm:prSet phldrT="[Texte]"/>
      <dgm:spPr/>
      <dgm:t>
        <a:bodyPr/>
        <a:lstStyle/>
        <a:p>
          <a:r>
            <a:rPr lang="en-US" noProof="0" dirty="0">
              <a:solidFill>
                <a:schemeClr val="tx1"/>
              </a:solidFill>
            </a:rPr>
            <a:t>No information about the metallographic preparation and etchant used</a:t>
          </a:r>
        </a:p>
      </dgm:t>
    </dgm:pt>
    <dgm:pt modelId="{A820C888-6F25-48E5-A6BB-096D19A53593}" type="parTrans" cxnId="{89C0C747-7A07-4751-91C3-894CB91A0932}">
      <dgm:prSet/>
      <dgm:spPr/>
      <dgm:t>
        <a:bodyPr/>
        <a:lstStyle/>
        <a:p>
          <a:endParaRPr lang="en-US" noProof="0" dirty="0">
            <a:solidFill>
              <a:schemeClr val="tx1"/>
            </a:solidFill>
          </a:endParaRPr>
        </a:p>
      </dgm:t>
    </dgm:pt>
    <dgm:pt modelId="{F7B66949-639E-4216-98B5-FE8C17C4FB1D}" type="sibTrans" cxnId="{89C0C747-7A07-4751-91C3-894CB91A0932}">
      <dgm:prSet/>
      <dgm:spPr/>
      <dgm:t>
        <a:bodyPr/>
        <a:lstStyle/>
        <a:p>
          <a:endParaRPr lang="en-US" noProof="0" dirty="0">
            <a:solidFill>
              <a:schemeClr val="tx1"/>
            </a:solidFill>
          </a:endParaRPr>
        </a:p>
      </dgm:t>
    </dgm:pt>
    <dgm:pt modelId="{ADC16EDB-FC3E-4679-ABC3-60F9A729E53F}" type="pres">
      <dgm:prSet presAssocID="{78E3761D-333B-43B8-97C0-FDBC806A6569}" presName="linear" presStyleCnt="0">
        <dgm:presLayoutVars>
          <dgm:animLvl val="lvl"/>
          <dgm:resizeHandles val="exact"/>
        </dgm:presLayoutVars>
      </dgm:prSet>
      <dgm:spPr/>
    </dgm:pt>
    <dgm:pt modelId="{3C2F0127-2C74-4D1E-80D5-47B66C563480}" type="pres">
      <dgm:prSet presAssocID="{0ED23827-7BBF-4668-816A-E8CD16BB334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CA59936-9BAD-4EAD-9C5F-C212C32EB780}" type="pres">
      <dgm:prSet presAssocID="{0ED23827-7BBF-4668-816A-E8CD16BB334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1E39E1E-CF21-496E-881E-3C7DD9AD7CF6}" type="presOf" srcId="{81073936-81C6-49FC-8FFE-78B26FDA5A88}" destId="{BCA59936-9BAD-4EAD-9C5F-C212C32EB780}" srcOrd="0" destOrd="1" presId="urn:microsoft.com/office/officeart/2005/8/layout/vList2"/>
    <dgm:cxn modelId="{4AC5D33D-521C-4E22-BC00-EBF1E7E558FE}" type="presOf" srcId="{319651DA-7762-491E-A89D-12D8EB55005F}" destId="{BCA59936-9BAD-4EAD-9C5F-C212C32EB780}" srcOrd="0" destOrd="2" presId="urn:microsoft.com/office/officeart/2005/8/layout/vList2"/>
    <dgm:cxn modelId="{22995363-3BD0-4009-A8D9-21291B1B4397}" srcId="{78E3761D-333B-43B8-97C0-FDBC806A6569}" destId="{0ED23827-7BBF-4668-816A-E8CD16BB334C}" srcOrd="0" destOrd="0" parTransId="{EBA05D22-4F32-4C05-876F-353748164601}" sibTransId="{9F7FAF35-A43C-4440-9041-649B29FD6225}"/>
    <dgm:cxn modelId="{89C0C747-7A07-4751-91C3-894CB91A0932}" srcId="{6585C874-A8F9-4E88-8716-A303467F222B}" destId="{319651DA-7762-491E-A89D-12D8EB55005F}" srcOrd="1" destOrd="0" parTransId="{A820C888-6F25-48E5-A6BB-096D19A53593}" sibTransId="{F7B66949-639E-4216-98B5-FE8C17C4FB1D}"/>
    <dgm:cxn modelId="{EFC1776D-6251-4D2D-8208-93510D224CEF}" type="presOf" srcId="{78E3761D-333B-43B8-97C0-FDBC806A6569}" destId="{ADC16EDB-FC3E-4679-ABC3-60F9A729E53F}" srcOrd="0" destOrd="0" presId="urn:microsoft.com/office/officeart/2005/8/layout/vList2"/>
    <dgm:cxn modelId="{AB80018B-E3FF-4804-B5DC-C5D4501621F9}" type="presOf" srcId="{0ED23827-7BBF-4668-816A-E8CD16BB334C}" destId="{3C2F0127-2C74-4D1E-80D5-47B66C563480}" srcOrd="0" destOrd="0" presId="urn:microsoft.com/office/officeart/2005/8/layout/vList2"/>
    <dgm:cxn modelId="{F22E97E4-835E-4236-9E2D-3428C7E77AC9}" type="presOf" srcId="{6585C874-A8F9-4E88-8716-A303467F222B}" destId="{BCA59936-9BAD-4EAD-9C5F-C212C32EB780}" srcOrd="0" destOrd="0" presId="urn:microsoft.com/office/officeart/2005/8/layout/vList2"/>
    <dgm:cxn modelId="{A88A77EC-B590-4D64-8C97-C1B42401FC26}" srcId="{6585C874-A8F9-4E88-8716-A303467F222B}" destId="{81073936-81C6-49FC-8FFE-78B26FDA5A88}" srcOrd="0" destOrd="0" parTransId="{CE08AA4E-57A3-40E1-B09E-22A6B4B7D18E}" sibTransId="{68F7645D-F05E-4FE6-A7D7-CEA582C954B1}"/>
    <dgm:cxn modelId="{74E14FFF-281B-4005-B992-E40BA0A1C974}" srcId="{0ED23827-7BBF-4668-816A-E8CD16BB334C}" destId="{6585C874-A8F9-4E88-8716-A303467F222B}" srcOrd="0" destOrd="0" parTransId="{8E950F6D-4B9A-419B-8888-3F4AAF88B250}" sibTransId="{2290BFE8-EE1B-4940-A2F1-DA6C18F26B99}"/>
    <dgm:cxn modelId="{A16B5E76-9981-4783-ACD9-B7B423C48BDD}" type="presParOf" srcId="{ADC16EDB-FC3E-4679-ABC3-60F9A729E53F}" destId="{3C2F0127-2C74-4D1E-80D5-47B66C563480}" srcOrd="0" destOrd="0" presId="urn:microsoft.com/office/officeart/2005/8/layout/vList2"/>
    <dgm:cxn modelId="{19E7238F-017D-4355-9A52-E85C7FDBB3F1}" type="presParOf" srcId="{ADC16EDB-FC3E-4679-ABC3-60F9A729E53F}" destId="{BCA59936-9BAD-4EAD-9C5F-C212C32EB78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1351849A-8674-461E-883D-12526A67B5E7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</dgm:pt>
    <dgm:pt modelId="{B2B9F2BB-935C-41D7-BE57-4778EA65911D}">
      <dgm:prSet phldrT="[Texte]" custT="1"/>
      <dgm:spPr/>
      <dgm:t>
        <a:bodyPr/>
        <a:lstStyle/>
        <a:p>
          <a:r>
            <a:rPr lang="en-US" altLang="fr-FR" sz="2800" b="1" dirty="0"/>
            <a:t>Case 2 : Stainless steel chain link used in radiographic applications</a:t>
          </a:r>
          <a:endParaRPr lang="fr-FR" altLang="fr-FR" sz="2800" b="1" dirty="0"/>
        </a:p>
      </dgm:t>
    </dgm:pt>
    <dgm:pt modelId="{57EF022F-BF9F-492D-8CB6-4434420890BA}" type="parTrans" cxnId="{A2091C3E-83E8-44BC-B9CF-874C000679A8}">
      <dgm:prSet/>
      <dgm:spPr/>
      <dgm:t>
        <a:bodyPr/>
        <a:lstStyle/>
        <a:p>
          <a:endParaRPr lang="fr-BE" sz="1600"/>
        </a:p>
      </dgm:t>
    </dgm:pt>
    <dgm:pt modelId="{812A5F0A-CE11-4718-94D1-03B58AB781A8}" type="sibTrans" cxnId="{A2091C3E-83E8-44BC-B9CF-874C000679A8}">
      <dgm:prSet/>
      <dgm:spPr/>
      <dgm:t>
        <a:bodyPr/>
        <a:lstStyle/>
        <a:p>
          <a:endParaRPr lang="fr-BE" sz="1600"/>
        </a:p>
      </dgm:t>
    </dgm:pt>
    <dgm:pt modelId="{CF9449C5-0A79-42D2-A028-0FBF3969DD57}" type="pres">
      <dgm:prSet presAssocID="{1351849A-8674-461E-883D-12526A67B5E7}" presName="linearFlow" presStyleCnt="0">
        <dgm:presLayoutVars>
          <dgm:dir/>
          <dgm:resizeHandles val="exact"/>
        </dgm:presLayoutVars>
      </dgm:prSet>
      <dgm:spPr/>
    </dgm:pt>
    <dgm:pt modelId="{8F42D3F8-683A-4334-8B5D-85E234B3C954}" type="pres">
      <dgm:prSet presAssocID="{B2B9F2BB-935C-41D7-BE57-4778EA65911D}" presName="composite" presStyleCnt="0"/>
      <dgm:spPr/>
    </dgm:pt>
    <dgm:pt modelId="{8AFEAB96-DA71-470E-A1F2-A98704BEE29A}" type="pres">
      <dgm:prSet presAssocID="{B2B9F2BB-935C-41D7-BE57-4778EA65911D}" presName="imgShp" presStyleLbl="fgImgPlace1" presStyleIdx="0" presStyleCnt="1" custLinFactNeighborX="-67805"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7697" b="27697"/>
          </a:stretch>
        </a:blipFill>
      </dgm:spPr>
    </dgm:pt>
    <dgm:pt modelId="{3B6B838D-84FE-494D-91C2-93A2E535B5FF}" type="pres">
      <dgm:prSet presAssocID="{B2B9F2BB-935C-41D7-BE57-4778EA65911D}" presName="txShp" presStyleLbl="node1" presStyleIdx="0" presStyleCnt="1" custScaleX="121763">
        <dgm:presLayoutVars>
          <dgm:bulletEnabled val="1"/>
        </dgm:presLayoutVars>
      </dgm:prSet>
      <dgm:spPr/>
    </dgm:pt>
  </dgm:ptLst>
  <dgm:cxnLst>
    <dgm:cxn modelId="{A2091C3E-83E8-44BC-B9CF-874C000679A8}" srcId="{1351849A-8674-461E-883D-12526A67B5E7}" destId="{B2B9F2BB-935C-41D7-BE57-4778EA65911D}" srcOrd="0" destOrd="0" parTransId="{57EF022F-BF9F-492D-8CB6-4434420890BA}" sibTransId="{812A5F0A-CE11-4718-94D1-03B58AB781A8}"/>
    <dgm:cxn modelId="{888975C2-7E5F-4863-918B-F01AAF7A3070}" type="presOf" srcId="{1351849A-8674-461E-883D-12526A67B5E7}" destId="{CF9449C5-0A79-42D2-A028-0FBF3969DD57}" srcOrd="0" destOrd="0" presId="urn:microsoft.com/office/officeart/2005/8/layout/vList3"/>
    <dgm:cxn modelId="{998D35D7-3CFF-4ACA-B27F-072BBA586E67}" type="presOf" srcId="{B2B9F2BB-935C-41D7-BE57-4778EA65911D}" destId="{3B6B838D-84FE-494D-91C2-93A2E535B5FF}" srcOrd="0" destOrd="0" presId="urn:microsoft.com/office/officeart/2005/8/layout/vList3"/>
    <dgm:cxn modelId="{A9B6A93E-F208-4A7F-8D07-3C3F3F2BA421}" type="presParOf" srcId="{CF9449C5-0A79-42D2-A028-0FBF3969DD57}" destId="{8F42D3F8-683A-4334-8B5D-85E234B3C954}" srcOrd="0" destOrd="0" presId="urn:microsoft.com/office/officeart/2005/8/layout/vList3"/>
    <dgm:cxn modelId="{316ABFDC-79C9-46F2-89E1-5655FB32A5CF}" type="presParOf" srcId="{8F42D3F8-683A-4334-8B5D-85E234B3C954}" destId="{8AFEAB96-DA71-470E-A1F2-A98704BEE29A}" srcOrd="0" destOrd="0" presId="urn:microsoft.com/office/officeart/2005/8/layout/vList3"/>
    <dgm:cxn modelId="{67CEB217-D3F6-4C3B-82E6-1EEBA81AF1E0}" type="presParOf" srcId="{8F42D3F8-683A-4334-8B5D-85E234B3C954}" destId="{3B6B838D-84FE-494D-91C2-93A2E535B5F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78E3761D-333B-43B8-97C0-FDBC806A6569}" type="doc">
      <dgm:prSet loTypeId="urn:microsoft.com/office/officeart/2005/8/layout/list1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fr-FR"/>
        </a:p>
      </dgm:t>
    </dgm:pt>
    <dgm:pt modelId="{0ED23827-7BBF-4668-816A-E8CD16BB334C}">
      <dgm:prSet phldrT="[Texte]"/>
      <dgm:spPr/>
      <dgm:t>
        <a:bodyPr/>
        <a:lstStyle/>
        <a:p>
          <a:r>
            <a:rPr lang="en-US" noProof="0" dirty="0"/>
            <a:t>Belgian lab</a:t>
          </a:r>
        </a:p>
      </dgm:t>
    </dgm:pt>
    <dgm:pt modelId="{EBA05D22-4F32-4C05-876F-353748164601}" type="parTrans" cxnId="{22995363-3BD0-4009-A8D9-21291B1B4397}">
      <dgm:prSet/>
      <dgm:spPr/>
      <dgm:t>
        <a:bodyPr/>
        <a:lstStyle/>
        <a:p>
          <a:endParaRPr lang="en-US" noProof="0" dirty="0"/>
        </a:p>
      </dgm:t>
    </dgm:pt>
    <dgm:pt modelId="{9F7FAF35-A43C-4440-9041-649B29FD6225}" type="sibTrans" cxnId="{22995363-3BD0-4009-A8D9-21291B1B4397}">
      <dgm:prSet/>
      <dgm:spPr/>
      <dgm:t>
        <a:bodyPr/>
        <a:lstStyle/>
        <a:p>
          <a:endParaRPr lang="en-US" noProof="0" dirty="0"/>
        </a:p>
      </dgm:t>
    </dgm:pt>
    <dgm:pt modelId="{FF71A557-67A5-4999-A2DA-02154E81D25F}">
      <dgm:prSet phldrT="[Texte]"/>
      <dgm:spPr/>
      <dgm:t>
        <a:bodyPr/>
        <a:lstStyle/>
        <a:p>
          <a:endParaRPr lang="en-US" noProof="0" dirty="0"/>
        </a:p>
      </dgm:t>
    </dgm:pt>
    <dgm:pt modelId="{9A110AE4-CA79-47E0-A751-8B0FB9B19272}" type="parTrans" cxnId="{F64AF44F-0F2B-49DF-8296-921D5B47373C}">
      <dgm:prSet/>
      <dgm:spPr/>
      <dgm:t>
        <a:bodyPr/>
        <a:lstStyle/>
        <a:p>
          <a:endParaRPr lang="en-US" noProof="0" dirty="0"/>
        </a:p>
      </dgm:t>
    </dgm:pt>
    <dgm:pt modelId="{28782915-0873-4CD2-A548-CF428878EA58}" type="sibTrans" cxnId="{F64AF44F-0F2B-49DF-8296-921D5B47373C}">
      <dgm:prSet/>
      <dgm:spPr/>
      <dgm:t>
        <a:bodyPr/>
        <a:lstStyle/>
        <a:p>
          <a:endParaRPr lang="en-US" noProof="0" dirty="0"/>
        </a:p>
      </dgm:t>
    </dgm:pt>
    <dgm:pt modelId="{AE5989C5-B314-45E4-85C7-DE3E1E37A7CF}">
      <dgm:prSet/>
      <dgm:spPr/>
      <dgm:t>
        <a:bodyPr/>
        <a:lstStyle/>
        <a:p>
          <a:endParaRPr lang="en-US" u="sng" noProof="0" dirty="0">
            <a:solidFill>
              <a:srgbClr val="C00000"/>
            </a:solidFill>
          </a:endParaRPr>
        </a:p>
      </dgm:t>
    </dgm:pt>
    <dgm:pt modelId="{3A11B7C9-8D02-48FF-A870-D11F1F2450E2}" type="parTrans" cxnId="{6145037E-3282-45F8-8704-86C4FDD3799B}">
      <dgm:prSet/>
      <dgm:spPr/>
      <dgm:t>
        <a:bodyPr/>
        <a:lstStyle/>
        <a:p>
          <a:endParaRPr lang="fr-BE"/>
        </a:p>
      </dgm:t>
    </dgm:pt>
    <dgm:pt modelId="{8BDE45EF-9C87-44EF-AD25-CA88E3E04A29}" type="sibTrans" cxnId="{6145037E-3282-45F8-8704-86C4FDD3799B}">
      <dgm:prSet/>
      <dgm:spPr/>
      <dgm:t>
        <a:bodyPr/>
        <a:lstStyle/>
        <a:p>
          <a:endParaRPr lang="fr-BE"/>
        </a:p>
      </dgm:t>
    </dgm:pt>
    <dgm:pt modelId="{9749D91F-228C-4557-A9AE-087BF4FF451C}">
      <dgm:prSet phldrT="[Texte]"/>
      <dgm:spPr/>
      <dgm:t>
        <a:bodyPr/>
        <a:lstStyle/>
        <a:p>
          <a:endParaRPr lang="en-US" noProof="0" dirty="0"/>
        </a:p>
      </dgm:t>
    </dgm:pt>
    <dgm:pt modelId="{768AA083-E40A-471C-B620-2E7F7679A972}" type="parTrans" cxnId="{61BAF684-DC80-4D83-8F4F-897F7FFF6073}">
      <dgm:prSet/>
      <dgm:spPr/>
      <dgm:t>
        <a:bodyPr/>
        <a:lstStyle/>
        <a:p>
          <a:endParaRPr lang="fr-BE"/>
        </a:p>
      </dgm:t>
    </dgm:pt>
    <dgm:pt modelId="{AD9784B6-BEA1-4FF4-8BA3-2FD326D0EBCB}" type="sibTrans" cxnId="{61BAF684-DC80-4D83-8F4F-897F7FFF6073}">
      <dgm:prSet/>
      <dgm:spPr/>
      <dgm:t>
        <a:bodyPr/>
        <a:lstStyle/>
        <a:p>
          <a:endParaRPr lang="fr-BE"/>
        </a:p>
      </dgm:t>
    </dgm:pt>
    <dgm:pt modelId="{A8EA87C6-5F41-42FF-8365-F8315B41151C}">
      <dgm:prSet phldrT="[Texte]"/>
      <dgm:spPr/>
      <dgm:t>
        <a:bodyPr/>
        <a:lstStyle/>
        <a:p>
          <a:endParaRPr lang="en-US" noProof="0" dirty="0"/>
        </a:p>
      </dgm:t>
    </dgm:pt>
    <dgm:pt modelId="{34C91C6C-33F7-47E8-864D-9EFCB4A14693}" type="parTrans" cxnId="{9A0C318A-589A-443A-8609-C6C024E89095}">
      <dgm:prSet/>
      <dgm:spPr/>
      <dgm:t>
        <a:bodyPr/>
        <a:lstStyle/>
        <a:p>
          <a:endParaRPr lang="fr-BE"/>
        </a:p>
      </dgm:t>
    </dgm:pt>
    <dgm:pt modelId="{4DC80D74-E9FB-4B40-805D-84A07E7B4563}" type="sibTrans" cxnId="{9A0C318A-589A-443A-8609-C6C024E89095}">
      <dgm:prSet/>
      <dgm:spPr/>
      <dgm:t>
        <a:bodyPr/>
        <a:lstStyle/>
        <a:p>
          <a:endParaRPr lang="fr-BE"/>
        </a:p>
      </dgm:t>
    </dgm:pt>
    <dgm:pt modelId="{E536E701-A550-4644-BF7B-A8D880ED601F}">
      <dgm:prSet phldrT="[Texte]"/>
      <dgm:spPr/>
      <dgm:t>
        <a:bodyPr/>
        <a:lstStyle/>
        <a:p>
          <a:endParaRPr lang="en-US" noProof="0" dirty="0"/>
        </a:p>
      </dgm:t>
    </dgm:pt>
    <dgm:pt modelId="{C6CC3D22-1B5C-4261-BE82-AC3D3F90A373}" type="parTrans" cxnId="{D9DA71F4-8AEB-4EBD-8B1C-C09276A4E10A}">
      <dgm:prSet/>
      <dgm:spPr/>
      <dgm:t>
        <a:bodyPr/>
        <a:lstStyle/>
        <a:p>
          <a:endParaRPr lang="fr-BE"/>
        </a:p>
      </dgm:t>
    </dgm:pt>
    <dgm:pt modelId="{0E5E0AAA-6CCA-4B1C-AF9B-173C94E7ED11}" type="sibTrans" cxnId="{D9DA71F4-8AEB-4EBD-8B1C-C09276A4E10A}">
      <dgm:prSet/>
      <dgm:spPr/>
      <dgm:t>
        <a:bodyPr/>
        <a:lstStyle/>
        <a:p>
          <a:endParaRPr lang="fr-BE"/>
        </a:p>
      </dgm:t>
    </dgm:pt>
    <dgm:pt modelId="{D97CFF14-5594-41B2-BEB7-DB60D0C2298C}">
      <dgm:prSet phldrT="[Texte]"/>
      <dgm:spPr/>
      <dgm:t>
        <a:bodyPr/>
        <a:lstStyle/>
        <a:p>
          <a:endParaRPr lang="en-US" noProof="0" dirty="0"/>
        </a:p>
      </dgm:t>
    </dgm:pt>
    <dgm:pt modelId="{C796B1FE-F0BC-4C7B-9D20-DF21BE6ACD87}" type="parTrans" cxnId="{A734A9AC-EB3B-4DA1-BC5C-C0D80927577D}">
      <dgm:prSet/>
      <dgm:spPr/>
      <dgm:t>
        <a:bodyPr/>
        <a:lstStyle/>
        <a:p>
          <a:endParaRPr lang="fr-BE"/>
        </a:p>
      </dgm:t>
    </dgm:pt>
    <dgm:pt modelId="{2EBE6C88-EFFE-46B2-8CB3-F9AACF42C75F}" type="sibTrans" cxnId="{A734A9AC-EB3B-4DA1-BC5C-C0D80927577D}">
      <dgm:prSet/>
      <dgm:spPr/>
      <dgm:t>
        <a:bodyPr/>
        <a:lstStyle/>
        <a:p>
          <a:endParaRPr lang="fr-BE"/>
        </a:p>
      </dgm:t>
    </dgm:pt>
    <dgm:pt modelId="{08359C7F-B860-4199-BEFD-119801757B44}">
      <dgm:prSet phldrT="[Texte]"/>
      <dgm:spPr/>
      <dgm:t>
        <a:bodyPr/>
        <a:lstStyle/>
        <a:p>
          <a:endParaRPr lang="en-US" noProof="0" dirty="0"/>
        </a:p>
      </dgm:t>
    </dgm:pt>
    <dgm:pt modelId="{773FFFE1-32A5-4C21-B9B0-F389DDDE7AE1}" type="parTrans" cxnId="{7FC32FF4-7EA5-4BD4-90A7-C3840D867BFD}">
      <dgm:prSet/>
      <dgm:spPr/>
      <dgm:t>
        <a:bodyPr/>
        <a:lstStyle/>
        <a:p>
          <a:endParaRPr lang="fr-BE"/>
        </a:p>
      </dgm:t>
    </dgm:pt>
    <dgm:pt modelId="{7F299ADF-5B4C-4CA4-8C13-45953BD686BC}" type="sibTrans" cxnId="{7FC32FF4-7EA5-4BD4-90A7-C3840D867BFD}">
      <dgm:prSet/>
      <dgm:spPr/>
      <dgm:t>
        <a:bodyPr/>
        <a:lstStyle/>
        <a:p>
          <a:endParaRPr lang="fr-BE"/>
        </a:p>
      </dgm:t>
    </dgm:pt>
    <dgm:pt modelId="{9D0944D0-A240-46FD-A5AE-25BA9A44D015}">
      <dgm:prSet phldrT="[Texte]"/>
      <dgm:spPr/>
      <dgm:t>
        <a:bodyPr/>
        <a:lstStyle/>
        <a:p>
          <a:endParaRPr lang="en-US" noProof="0" dirty="0"/>
        </a:p>
      </dgm:t>
    </dgm:pt>
    <dgm:pt modelId="{CD52BC7C-830B-4439-9C6E-24CFF521D342}" type="parTrans" cxnId="{B92C130F-2121-4BA2-B531-6F0738119571}">
      <dgm:prSet/>
      <dgm:spPr/>
      <dgm:t>
        <a:bodyPr/>
        <a:lstStyle/>
        <a:p>
          <a:endParaRPr lang="fr-BE"/>
        </a:p>
      </dgm:t>
    </dgm:pt>
    <dgm:pt modelId="{C657D067-66D5-4C62-B7A1-4C63AC9A84E8}" type="sibTrans" cxnId="{B92C130F-2121-4BA2-B531-6F0738119571}">
      <dgm:prSet/>
      <dgm:spPr/>
      <dgm:t>
        <a:bodyPr/>
        <a:lstStyle/>
        <a:p>
          <a:endParaRPr lang="fr-BE"/>
        </a:p>
      </dgm:t>
    </dgm:pt>
    <dgm:pt modelId="{D5100A89-6686-4118-8BE0-9A9C40458FBB}" type="pres">
      <dgm:prSet presAssocID="{78E3761D-333B-43B8-97C0-FDBC806A6569}" presName="linear" presStyleCnt="0">
        <dgm:presLayoutVars>
          <dgm:dir/>
          <dgm:animLvl val="lvl"/>
          <dgm:resizeHandles val="exact"/>
        </dgm:presLayoutVars>
      </dgm:prSet>
      <dgm:spPr/>
    </dgm:pt>
    <dgm:pt modelId="{95019367-7C15-4D14-AEF4-ECD691A038D8}" type="pres">
      <dgm:prSet presAssocID="{0ED23827-7BBF-4668-816A-E8CD16BB334C}" presName="parentLin" presStyleCnt="0"/>
      <dgm:spPr/>
    </dgm:pt>
    <dgm:pt modelId="{5897BF51-16E8-4D49-8A9E-95AFE740AA3D}" type="pres">
      <dgm:prSet presAssocID="{0ED23827-7BBF-4668-816A-E8CD16BB334C}" presName="parentLeftMargin" presStyleLbl="node1" presStyleIdx="0" presStyleCnt="1"/>
      <dgm:spPr/>
    </dgm:pt>
    <dgm:pt modelId="{DE9D1C21-386F-4956-B586-A24687B5600C}" type="pres">
      <dgm:prSet presAssocID="{0ED23827-7BBF-4668-816A-E8CD16BB334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9931FCD-AE49-47B9-9A90-2E726711ECCC}" type="pres">
      <dgm:prSet presAssocID="{0ED23827-7BBF-4668-816A-E8CD16BB334C}" presName="negativeSpace" presStyleCnt="0"/>
      <dgm:spPr/>
    </dgm:pt>
    <dgm:pt modelId="{B21CEDF9-1DE8-4771-9186-8B39880946B6}" type="pres">
      <dgm:prSet presAssocID="{0ED23827-7BBF-4668-816A-E8CD16BB334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B92C130F-2121-4BA2-B531-6F0738119571}" srcId="{0ED23827-7BBF-4668-816A-E8CD16BB334C}" destId="{9D0944D0-A240-46FD-A5AE-25BA9A44D015}" srcOrd="5" destOrd="0" parTransId="{CD52BC7C-830B-4439-9C6E-24CFF521D342}" sibTransId="{C657D067-66D5-4C62-B7A1-4C63AC9A84E8}"/>
    <dgm:cxn modelId="{635BDE24-294E-4BCC-978F-5740CDFC3DCC}" type="presOf" srcId="{78E3761D-333B-43B8-97C0-FDBC806A6569}" destId="{D5100A89-6686-4118-8BE0-9A9C40458FBB}" srcOrd="0" destOrd="0" presId="urn:microsoft.com/office/officeart/2005/8/layout/list1"/>
    <dgm:cxn modelId="{44BAFB61-895F-4B92-B3D6-6105337D28FC}" type="presOf" srcId="{0ED23827-7BBF-4668-816A-E8CD16BB334C}" destId="{DE9D1C21-386F-4956-B586-A24687B5600C}" srcOrd="1" destOrd="0" presId="urn:microsoft.com/office/officeart/2005/8/layout/list1"/>
    <dgm:cxn modelId="{0E57DC42-FB95-4C6B-AB7A-A66DDA31F154}" type="presOf" srcId="{FF71A557-67A5-4999-A2DA-02154E81D25F}" destId="{B21CEDF9-1DE8-4771-9186-8B39880946B6}" srcOrd="0" destOrd="6" presId="urn:microsoft.com/office/officeart/2005/8/layout/list1"/>
    <dgm:cxn modelId="{22995363-3BD0-4009-A8D9-21291B1B4397}" srcId="{78E3761D-333B-43B8-97C0-FDBC806A6569}" destId="{0ED23827-7BBF-4668-816A-E8CD16BB334C}" srcOrd="0" destOrd="0" parTransId="{EBA05D22-4F32-4C05-876F-353748164601}" sibTransId="{9F7FAF35-A43C-4440-9041-649B29FD6225}"/>
    <dgm:cxn modelId="{F64AF44F-0F2B-49DF-8296-921D5B47373C}" srcId="{0ED23827-7BBF-4668-816A-E8CD16BB334C}" destId="{FF71A557-67A5-4999-A2DA-02154E81D25F}" srcOrd="6" destOrd="0" parTransId="{9A110AE4-CA79-47E0-A751-8B0FB9B19272}" sibTransId="{28782915-0873-4CD2-A548-CF428878EA58}"/>
    <dgm:cxn modelId="{86D4C571-08CA-425C-8BDA-27461A06A094}" type="presOf" srcId="{D97CFF14-5594-41B2-BEB7-DB60D0C2298C}" destId="{B21CEDF9-1DE8-4771-9186-8B39880946B6}" srcOrd="0" destOrd="3" presId="urn:microsoft.com/office/officeart/2005/8/layout/list1"/>
    <dgm:cxn modelId="{4511FB7D-20D6-40B7-8A55-0BDA6B7995AA}" type="presOf" srcId="{08359C7F-B860-4199-BEFD-119801757B44}" destId="{B21CEDF9-1DE8-4771-9186-8B39880946B6}" srcOrd="0" destOrd="4" presId="urn:microsoft.com/office/officeart/2005/8/layout/list1"/>
    <dgm:cxn modelId="{6145037E-3282-45F8-8704-86C4FDD3799B}" srcId="{0ED23827-7BBF-4668-816A-E8CD16BB334C}" destId="{AE5989C5-B314-45E4-85C7-DE3E1E37A7CF}" srcOrd="7" destOrd="0" parTransId="{3A11B7C9-8D02-48FF-A870-D11F1F2450E2}" sibTransId="{8BDE45EF-9C87-44EF-AD25-CA88E3E04A29}"/>
    <dgm:cxn modelId="{ADCC1C80-7F12-4542-8B29-19319B1D3063}" type="presOf" srcId="{9749D91F-228C-4557-A9AE-087BF4FF451C}" destId="{B21CEDF9-1DE8-4771-9186-8B39880946B6}" srcOrd="0" destOrd="0" presId="urn:microsoft.com/office/officeart/2005/8/layout/list1"/>
    <dgm:cxn modelId="{61BAF684-DC80-4D83-8F4F-897F7FFF6073}" srcId="{0ED23827-7BBF-4668-816A-E8CD16BB334C}" destId="{9749D91F-228C-4557-A9AE-087BF4FF451C}" srcOrd="0" destOrd="0" parTransId="{768AA083-E40A-471C-B620-2E7F7679A972}" sibTransId="{AD9784B6-BEA1-4FF4-8BA3-2FD326D0EBCB}"/>
    <dgm:cxn modelId="{CF4F6E89-D0C8-4825-A9BA-D49AC38A0E2F}" type="presOf" srcId="{0ED23827-7BBF-4668-816A-E8CD16BB334C}" destId="{5897BF51-16E8-4D49-8A9E-95AFE740AA3D}" srcOrd="0" destOrd="0" presId="urn:microsoft.com/office/officeart/2005/8/layout/list1"/>
    <dgm:cxn modelId="{9A0C318A-589A-443A-8609-C6C024E89095}" srcId="{0ED23827-7BBF-4668-816A-E8CD16BB334C}" destId="{A8EA87C6-5F41-42FF-8365-F8315B41151C}" srcOrd="1" destOrd="0" parTransId="{34C91C6C-33F7-47E8-864D-9EFCB4A14693}" sibTransId="{4DC80D74-E9FB-4B40-805D-84A07E7B4563}"/>
    <dgm:cxn modelId="{A734A9AC-EB3B-4DA1-BC5C-C0D80927577D}" srcId="{0ED23827-7BBF-4668-816A-E8CD16BB334C}" destId="{D97CFF14-5594-41B2-BEB7-DB60D0C2298C}" srcOrd="3" destOrd="0" parTransId="{C796B1FE-F0BC-4C7B-9D20-DF21BE6ACD87}" sibTransId="{2EBE6C88-EFFE-46B2-8CB3-F9AACF42C75F}"/>
    <dgm:cxn modelId="{1898CCB9-3107-413F-89D1-A5B735B9BDB5}" type="presOf" srcId="{AE5989C5-B314-45E4-85C7-DE3E1E37A7CF}" destId="{B21CEDF9-1DE8-4771-9186-8B39880946B6}" srcOrd="0" destOrd="7" presId="urn:microsoft.com/office/officeart/2005/8/layout/list1"/>
    <dgm:cxn modelId="{A4D689DF-B92D-4C79-9A14-4A17460B3907}" type="presOf" srcId="{9D0944D0-A240-46FD-A5AE-25BA9A44D015}" destId="{B21CEDF9-1DE8-4771-9186-8B39880946B6}" srcOrd="0" destOrd="5" presId="urn:microsoft.com/office/officeart/2005/8/layout/list1"/>
    <dgm:cxn modelId="{55E137E0-1FD5-40CE-AFC4-7773BA52B06B}" type="presOf" srcId="{E536E701-A550-4644-BF7B-A8D880ED601F}" destId="{B21CEDF9-1DE8-4771-9186-8B39880946B6}" srcOrd="0" destOrd="2" presId="urn:microsoft.com/office/officeart/2005/8/layout/list1"/>
    <dgm:cxn modelId="{11A333ED-9651-4FC5-BC89-8C541F524AA9}" type="presOf" srcId="{A8EA87C6-5F41-42FF-8365-F8315B41151C}" destId="{B21CEDF9-1DE8-4771-9186-8B39880946B6}" srcOrd="0" destOrd="1" presId="urn:microsoft.com/office/officeart/2005/8/layout/list1"/>
    <dgm:cxn modelId="{7FC32FF4-7EA5-4BD4-90A7-C3840D867BFD}" srcId="{0ED23827-7BBF-4668-816A-E8CD16BB334C}" destId="{08359C7F-B860-4199-BEFD-119801757B44}" srcOrd="4" destOrd="0" parTransId="{773FFFE1-32A5-4C21-B9B0-F389DDDE7AE1}" sibTransId="{7F299ADF-5B4C-4CA4-8C13-45953BD686BC}"/>
    <dgm:cxn modelId="{D9DA71F4-8AEB-4EBD-8B1C-C09276A4E10A}" srcId="{0ED23827-7BBF-4668-816A-E8CD16BB334C}" destId="{E536E701-A550-4644-BF7B-A8D880ED601F}" srcOrd="2" destOrd="0" parTransId="{C6CC3D22-1B5C-4261-BE82-AC3D3F90A373}" sibTransId="{0E5E0AAA-6CCA-4B1C-AF9B-173C94E7ED11}"/>
    <dgm:cxn modelId="{70E96736-98E7-4887-BB06-1676DC4E5A08}" type="presParOf" srcId="{D5100A89-6686-4118-8BE0-9A9C40458FBB}" destId="{95019367-7C15-4D14-AEF4-ECD691A038D8}" srcOrd="0" destOrd="0" presId="urn:microsoft.com/office/officeart/2005/8/layout/list1"/>
    <dgm:cxn modelId="{C3A3CEAB-1FC9-49E9-BFE9-DCC5A055281D}" type="presParOf" srcId="{95019367-7C15-4D14-AEF4-ECD691A038D8}" destId="{5897BF51-16E8-4D49-8A9E-95AFE740AA3D}" srcOrd="0" destOrd="0" presId="urn:microsoft.com/office/officeart/2005/8/layout/list1"/>
    <dgm:cxn modelId="{5F734654-4CA5-4811-88DB-D68C92FE395C}" type="presParOf" srcId="{95019367-7C15-4D14-AEF4-ECD691A038D8}" destId="{DE9D1C21-386F-4956-B586-A24687B5600C}" srcOrd="1" destOrd="0" presId="urn:microsoft.com/office/officeart/2005/8/layout/list1"/>
    <dgm:cxn modelId="{0CB2828B-8050-4A45-AB1E-6C95A740E84F}" type="presParOf" srcId="{D5100A89-6686-4118-8BE0-9A9C40458FBB}" destId="{59931FCD-AE49-47B9-9A90-2E726711ECCC}" srcOrd="1" destOrd="0" presId="urn:microsoft.com/office/officeart/2005/8/layout/list1"/>
    <dgm:cxn modelId="{B4AD34B1-0896-40B7-B46D-FD69EF2E4608}" type="presParOf" srcId="{D5100A89-6686-4118-8BE0-9A9C40458FBB}" destId="{B21CEDF9-1DE8-4771-9186-8B39880946B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E4140E6D-49CA-4FF6-A397-E5D06BBDA577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BE"/>
        </a:p>
      </dgm:t>
    </dgm:pt>
    <dgm:pt modelId="{325F578A-9421-45A0-AB91-947F974F9E28}">
      <dgm:prSet/>
      <dgm:spPr/>
      <dgm:t>
        <a:bodyPr/>
        <a:lstStyle/>
        <a:p>
          <a:r>
            <a:rPr lang="en-US" dirty="0"/>
            <a:t>Observation of South African lab sample as received</a:t>
          </a:r>
          <a:endParaRPr lang="fr-BE" dirty="0"/>
        </a:p>
      </dgm:t>
    </dgm:pt>
    <dgm:pt modelId="{6F9FF352-1700-4FC7-AB4E-C6E022A359D1}" type="parTrans" cxnId="{166C58BA-3FDC-4569-A798-503AAF66E82D}">
      <dgm:prSet/>
      <dgm:spPr/>
      <dgm:t>
        <a:bodyPr/>
        <a:lstStyle/>
        <a:p>
          <a:endParaRPr lang="fr-BE"/>
        </a:p>
      </dgm:t>
    </dgm:pt>
    <dgm:pt modelId="{D9AC5A29-A915-45C9-B486-0130F37D031B}" type="sibTrans" cxnId="{166C58BA-3FDC-4569-A798-503AAF66E82D}">
      <dgm:prSet/>
      <dgm:spPr/>
      <dgm:t>
        <a:bodyPr/>
        <a:lstStyle/>
        <a:p>
          <a:endParaRPr lang="fr-BE"/>
        </a:p>
      </dgm:t>
    </dgm:pt>
    <dgm:pt modelId="{7F48CD0D-6B5C-4401-B2F3-3A35BE1BD241}">
      <dgm:prSet/>
      <dgm:spPr/>
      <dgm:t>
        <a:bodyPr/>
        <a:lstStyle/>
        <a:p>
          <a:r>
            <a:rPr lang="en-US"/>
            <a:t>Corrosion ?</a:t>
          </a:r>
          <a:endParaRPr lang="fr-BE"/>
        </a:p>
      </dgm:t>
    </dgm:pt>
    <dgm:pt modelId="{9E0D7A50-7471-4EEA-83AC-C9D36DEB7B72}" type="parTrans" cxnId="{27B022A2-E892-4173-924D-4D9AEF6573A1}">
      <dgm:prSet/>
      <dgm:spPr/>
      <dgm:t>
        <a:bodyPr/>
        <a:lstStyle/>
        <a:p>
          <a:endParaRPr lang="fr-BE"/>
        </a:p>
      </dgm:t>
    </dgm:pt>
    <dgm:pt modelId="{D1772150-65EE-4F09-9726-338207A1F1D9}" type="sibTrans" cxnId="{27B022A2-E892-4173-924D-4D9AEF6573A1}">
      <dgm:prSet/>
      <dgm:spPr/>
      <dgm:t>
        <a:bodyPr/>
        <a:lstStyle/>
        <a:p>
          <a:endParaRPr lang="fr-BE"/>
        </a:p>
      </dgm:t>
    </dgm:pt>
    <dgm:pt modelId="{B710089F-A416-4B05-BFEA-117687EF17F1}">
      <dgm:prSet/>
      <dgm:spPr/>
      <dgm:t>
        <a:bodyPr/>
        <a:lstStyle/>
        <a:p>
          <a:r>
            <a:rPr lang="en-US" dirty="0"/>
            <a:t>After new preparation </a:t>
          </a:r>
          <a:endParaRPr lang="fr-BE" dirty="0"/>
        </a:p>
      </dgm:t>
    </dgm:pt>
    <dgm:pt modelId="{7944FDD9-8CC0-4BC1-B970-57593AD7FDF9}" type="parTrans" cxnId="{5C99E85E-C1C0-4C1E-B842-C909FD450F46}">
      <dgm:prSet/>
      <dgm:spPr/>
      <dgm:t>
        <a:bodyPr/>
        <a:lstStyle/>
        <a:p>
          <a:endParaRPr lang="fr-BE"/>
        </a:p>
      </dgm:t>
    </dgm:pt>
    <dgm:pt modelId="{150F489C-B740-4189-A112-57730AC4B313}" type="sibTrans" cxnId="{5C99E85E-C1C0-4C1E-B842-C909FD450F46}">
      <dgm:prSet/>
      <dgm:spPr/>
      <dgm:t>
        <a:bodyPr/>
        <a:lstStyle/>
        <a:p>
          <a:endParaRPr lang="fr-BE"/>
        </a:p>
      </dgm:t>
    </dgm:pt>
    <dgm:pt modelId="{5AE6382A-BCF3-4987-A233-AAE7CA3F3350}">
      <dgm:prSet/>
      <dgm:spPr/>
      <dgm:t>
        <a:bodyPr/>
        <a:lstStyle/>
        <a:p>
          <a:r>
            <a:rPr lang="en-US"/>
            <a:t>Evidence of corrosion phenomenon</a:t>
          </a:r>
          <a:endParaRPr lang="fr-BE"/>
        </a:p>
      </dgm:t>
    </dgm:pt>
    <dgm:pt modelId="{BE50EA3A-F644-42C8-BE79-F867C8B56A49}" type="parTrans" cxnId="{FC575DFC-9FAF-470A-89F4-836EB0E97732}">
      <dgm:prSet/>
      <dgm:spPr/>
      <dgm:t>
        <a:bodyPr/>
        <a:lstStyle/>
        <a:p>
          <a:endParaRPr lang="fr-BE"/>
        </a:p>
      </dgm:t>
    </dgm:pt>
    <dgm:pt modelId="{714E6B50-E4BE-4523-A428-55B9E67330ED}" type="sibTrans" cxnId="{FC575DFC-9FAF-470A-89F4-836EB0E97732}">
      <dgm:prSet/>
      <dgm:spPr/>
      <dgm:t>
        <a:bodyPr/>
        <a:lstStyle/>
        <a:p>
          <a:endParaRPr lang="fr-BE"/>
        </a:p>
      </dgm:t>
    </dgm:pt>
    <dgm:pt modelId="{3856E87E-7CE5-4CF0-8282-6E8D94AF0EC7}">
      <dgm:prSet/>
      <dgm:spPr/>
      <dgm:t>
        <a:bodyPr/>
        <a:lstStyle/>
        <a:p>
          <a:r>
            <a:rPr lang="en-US" dirty="0"/>
            <a:t>MEB-EDX observations</a:t>
          </a:r>
          <a:endParaRPr lang="fr-BE" dirty="0"/>
        </a:p>
      </dgm:t>
    </dgm:pt>
    <dgm:pt modelId="{82998B75-4F2B-46F0-9378-7B1E5071A87D}" type="parTrans" cxnId="{BF15B72F-9132-4223-AEB5-214F6F72523C}">
      <dgm:prSet/>
      <dgm:spPr/>
      <dgm:t>
        <a:bodyPr/>
        <a:lstStyle/>
        <a:p>
          <a:endParaRPr lang="fr-BE"/>
        </a:p>
      </dgm:t>
    </dgm:pt>
    <dgm:pt modelId="{5CAF04CE-BF30-41F9-B552-51500FCE1AAA}" type="sibTrans" cxnId="{BF15B72F-9132-4223-AEB5-214F6F72523C}">
      <dgm:prSet/>
      <dgm:spPr/>
      <dgm:t>
        <a:bodyPr/>
        <a:lstStyle/>
        <a:p>
          <a:endParaRPr lang="fr-BE"/>
        </a:p>
      </dgm:t>
    </dgm:pt>
    <dgm:pt modelId="{E760BF74-4747-4776-9BAB-21AD5A9FC7E0}">
      <dgm:prSet/>
      <dgm:spPr/>
      <dgm:t>
        <a:bodyPr/>
        <a:lstStyle/>
        <a:p>
          <a:r>
            <a:rPr lang="en-US" dirty="0"/>
            <a:t>Cr carbides</a:t>
          </a:r>
          <a:endParaRPr lang="fr-BE" dirty="0"/>
        </a:p>
      </dgm:t>
    </dgm:pt>
    <dgm:pt modelId="{6AA8FF6F-76A8-4C9C-87C8-3023B8AE7EF1}" type="parTrans" cxnId="{60D9C3D7-E480-4AA0-A182-1FB4153FF468}">
      <dgm:prSet/>
      <dgm:spPr/>
      <dgm:t>
        <a:bodyPr/>
        <a:lstStyle/>
        <a:p>
          <a:endParaRPr lang="fr-BE"/>
        </a:p>
      </dgm:t>
    </dgm:pt>
    <dgm:pt modelId="{BE14E23B-8418-4B7E-8B91-BA311975A9F4}" type="sibTrans" cxnId="{60D9C3D7-E480-4AA0-A182-1FB4153FF468}">
      <dgm:prSet/>
      <dgm:spPr/>
      <dgm:t>
        <a:bodyPr/>
        <a:lstStyle/>
        <a:p>
          <a:endParaRPr lang="fr-BE"/>
        </a:p>
      </dgm:t>
    </dgm:pt>
    <dgm:pt modelId="{F761F72F-61AE-4C61-AC19-439FA9D5B1D6}">
      <dgm:prSet/>
      <dgm:spPr/>
      <dgm:t>
        <a:bodyPr/>
        <a:lstStyle/>
        <a:p>
          <a:r>
            <a:rPr lang="en-US" dirty="0"/>
            <a:t>Intergranular corrosion</a:t>
          </a:r>
          <a:endParaRPr lang="fr-BE" dirty="0"/>
        </a:p>
      </dgm:t>
    </dgm:pt>
    <dgm:pt modelId="{7FF1CCB2-6238-40F9-A8FC-6613823D245F}" type="parTrans" cxnId="{C5FA0AE3-520E-4B80-9FDE-31B82853A3EE}">
      <dgm:prSet/>
      <dgm:spPr/>
      <dgm:t>
        <a:bodyPr/>
        <a:lstStyle/>
        <a:p>
          <a:endParaRPr lang="fr-BE"/>
        </a:p>
      </dgm:t>
    </dgm:pt>
    <dgm:pt modelId="{025E9B2B-C223-4352-BAED-4C6E9DE2186F}" type="sibTrans" cxnId="{C5FA0AE3-520E-4B80-9FDE-31B82853A3EE}">
      <dgm:prSet/>
      <dgm:spPr/>
      <dgm:t>
        <a:bodyPr/>
        <a:lstStyle/>
        <a:p>
          <a:endParaRPr lang="fr-BE"/>
        </a:p>
      </dgm:t>
    </dgm:pt>
    <dgm:pt modelId="{3D4E42D8-F412-40FC-B5CA-362B3DE99AA4}" type="pres">
      <dgm:prSet presAssocID="{E4140E6D-49CA-4FF6-A397-E5D06BBDA577}" presName="Name0" presStyleCnt="0">
        <dgm:presLayoutVars>
          <dgm:dir/>
          <dgm:animLvl val="lvl"/>
          <dgm:resizeHandles val="exact"/>
        </dgm:presLayoutVars>
      </dgm:prSet>
      <dgm:spPr/>
    </dgm:pt>
    <dgm:pt modelId="{330EB8C4-F6CF-400A-8636-48BFB59B0E6A}" type="pres">
      <dgm:prSet presAssocID="{3856E87E-7CE5-4CF0-8282-6E8D94AF0EC7}" presName="boxAndChildren" presStyleCnt="0"/>
      <dgm:spPr/>
    </dgm:pt>
    <dgm:pt modelId="{E25CB11E-BC18-4505-B66F-4F8B79AD3D62}" type="pres">
      <dgm:prSet presAssocID="{3856E87E-7CE5-4CF0-8282-6E8D94AF0EC7}" presName="parentTextBox" presStyleLbl="node1" presStyleIdx="0" presStyleCnt="3"/>
      <dgm:spPr/>
    </dgm:pt>
    <dgm:pt modelId="{A1718297-3D06-4EC9-A4FD-AB2FD1E74ACB}" type="pres">
      <dgm:prSet presAssocID="{3856E87E-7CE5-4CF0-8282-6E8D94AF0EC7}" presName="entireBox" presStyleLbl="node1" presStyleIdx="0" presStyleCnt="3"/>
      <dgm:spPr/>
    </dgm:pt>
    <dgm:pt modelId="{263666B4-D254-44EE-A487-CF65F3BC982B}" type="pres">
      <dgm:prSet presAssocID="{3856E87E-7CE5-4CF0-8282-6E8D94AF0EC7}" presName="descendantBox" presStyleCnt="0"/>
      <dgm:spPr/>
    </dgm:pt>
    <dgm:pt modelId="{37B3322F-083D-475D-B8B7-8937C8FA1C76}" type="pres">
      <dgm:prSet presAssocID="{E760BF74-4747-4776-9BAB-21AD5A9FC7E0}" presName="childTextBox" presStyleLbl="fgAccFollowNode1" presStyleIdx="0" presStyleCnt="4">
        <dgm:presLayoutVars>
          <dgm:bulletEnabled val="1"/>
        </dgm:presLayoutVars>
      </dgm:prSet>
      <dgm:spPr/>
    </dgm:pt>
    <dgm:pt modelId="{64ECA8D4-9E68-4B10-A200-9A42B618CE83}" type="pres">
      <dgm:prSet presAssocID="{F761F72F-61AE-4C61-AC19-439FA9D5B1D6}" presName="childTextBox" presStyleLbl="fgAccFollowNode1" presStyleIdx="1" presStyleCnt="4">
        <dgm:presLayoutVars>
          <dgm:bulletEnabled val="1"/>
        </dgm:presLayoutVars>
      </dgm:prSet>
      <dgm:spPr/>
    </dgm:pt>
    <dgm:pt modelId="{A4A7FBB1-2330-407D-83D1-5972F6044262}" type="pres">
      <dgm:prSet presAssocID="{150F489C-B740-4189-A112-57730AC4B313}" presName="sp" presStyleCnt="0"/>
      <dgm:spPr/>
    </dgm:pt>
    <dgm:pt modelId="{B18CA86D-70F1-4458-ADAE-D11165A22EA1}" type="pres">
      <dgm:prSet presAssocID="{B710089F-A416-4B05-BFEA-117687EF17F1}" presName="arrowAndChildren" presStyleCnt="0"/>
      <dgm:spPr/>
    </dgm:pt>
    <dgm:pt modelId="{2CCC8CD1-D8E9-4053-A9BE-9DC8F6183AD7}" type="pres">
      <dgm:prSet presAssocID="{B710089F-A416-4B05-BFEA-117687EF17F1}" presName="parentTextArrow" presStyleLbl="node1" presStyleIdx="0" presStyleCnt="3"/>
      <dgm:spPr/>
    </dgm:pt>
    <dgm:pt modelId="{514BC047-6264-4FFB-98A9-4F41F8CE9749}" type="pres">
      <dgm:prSet presAssocID="{B710089F-A416-4B05-BFEA-117687EF17F1}" presName="arrow" presStyleLbl="node1" presStyleIdx="1" presStyleCnt="3"/>
      <dgm:spPr/>
    </dgm:pt>
    <dgm:pt modelId="{BB49FDF5-40C9-46FE-9224-6621F24EB746}" type="pres">
      <dgm:prSet presAssocID="{B710089F-A416-4B05-BFEA-117687EF17F1}" presName="descendantArrow" presStyleCnt="0"/>
      <dgm:spPr/>
    </dgm:pt>
    <dgm:pt modelId="{1B728E52-E187-42C2-B545-D486399908DE}" type="pres">
      <dgm:prSet presAssocID="{5AE6382A-BCF3-4987-A233-AAE7CA3F3350}" presName="childTextArrow" presStyleLbl="fgAccFollowNode1" presStyleIdx="2" presStyleCnt="4">
        <dgm:presLayoutVars>
          <dgm:bulletEnabled val="1"/>
        </dgm:presLayoutVars>
      </dgm:prSet>
      <dgm:spPr/>
    </dgm:pt>
    <dgm:pt modelId="{C6E8E0CA-9970-4CD8-843E-AC7B27CB09EC}" type="pres">
      <dgm:prSet presAssocID="{D9AC5A29-A915-45C9-B486-0130F37D031B}" presName="sp" presStyleCnt="0"/>
      <dgm:spPr/>
    </dgm:pt>
    <dgm:pt modelId="{A30F2E82-446A-48EC-A982-27A11F5DF690}" type="pres">
      <dgm:prSet presAssocID="{325F578A-9421-45A0-AB91-947F974F9E28}" presName="arrowAndChildren" presStyleCnt="0"/>
      <dgm:spPr/>
    </dgm:pt>
    <dgm:pt modelId="{BC73BE12-4D81-48FA-969E-753FA24BF336}" type="pres">
      <dgm:prSet presAssocID="{325F578A-9421-45A0-AB91-947F974F9E28}" presName="parentTextArrow" presStyleLbl="node1" presStyleIdx="1" presStyleCnt="3"/>
      <dgm:spPr/>
    </dgm:pt>
    <dgm:pt modelId="{BE7A3A20-C0E1-4178-812C-5E4DAAFF3390}" type="pres">
      <dgm:prSet presAssocID="{325F578A-9421-45A0-AB91-947F974F9E28}" presName="arrow" presStyleLbl="node1" presStyleIdx="2" presStyleCnt="3"/>
      <dgm:spPr/>
    </dgm:pt>
    <dgm:pt modelId="{3FE7A921-2AAB-4DB4-898B-7FBE47BDECDA}" type="pres">
      <dgm:prSet presAssocID="{325F578A-9421-45A0-AB91-947F974F9E28}" presName="descendantArrow" presStyleCnt="0"/>
      <dgm:spPr/>
    </dgm:pt>
    <dgm:pt modelId="{CB8E6845-9FCF-4276-AD83-18068D5A875F}" type="pres">
      <dgm:prSet presAssocID="{7F48CD0D-6B5C-4401-B2F3-3A35BE1BD241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35CD2603-A671-4A79-9546-AB1DB5190E62}" type="presOf" srcId="{E760BF74-4747-4776-9BAB-21AD5A9FC7E0}" destId="{37B3322F-083D-475D-B8B7-8937C8FA1C76}" srcOrd="0" destOrd="0" presId="urn:microsoft.com/office/officeart/2005/8/layout/process4"/>
    <dgm:cxn modelId="{B3441C20-B18A-40D2-B4BF-BC7880BB1883}" type="presOf" srcId="{B710089F-A416-4B05-BFEA-117687EF17F1}" destId="{2CCC8CD1-D8E9-4053-A9BE-9DC8F6183AD7}" srcOrd="0" destOrd="0" presId="urn:microsoft.com/office/officeart/2005/8/layout/process4"/>
    <dgm:cxn modelId="{33EB0B28-5C63-4782-A381-A2F318166B45}" type="presOf" srcId="{E4140E6D-49CA-4FF6-A397-E5D06BBDA577}" destId="{3D4E42D8-F412-40FC-B5CA-362B3DE99AA4}" srcOrd="0" destOrd="0" presId="urn:microsoft.com/office/officeart/2005/8/layout/process4"/>
    <dgm:cxn modelId="{A2B23728-6E42-4AA5-ABED-2D5120798762}" type="presOf" srcId="{F761F72F-61AE-4C61-AC19-439FA9D5B1D6}" destId="{64ECA8D4-9E68-4B10-A200-9A42B618CE83}" srcOrd="0" destOrd="0" presId="urn:microsoft.com/office/officeart/2005/8/layout/process4"/>
    <dgm:cxn modelId="{BF15B72F-9132-4223-AEB5-214F6F72523C}" srcId="{E4140E6D-49CA-4FF6-A397-E5D06BBDA577}" destId="{3856E87E-7CE5-4CF0-8282-6E8D94AF0EC7}" srcOrd="2" destOrd="0" parTransId="{82998B75-4F2B-46F0-9378-7B1E5071A87D}" sibTransId="{5CAF04CE-BF30-41F9-B552-51500FCE1AAA}"/>
    <dgm:cxn modelId="{7CEF1D38-776C-4122-8F12-3D6177D20942}" type="presOf" srcId="{7F48CD0D-6B5C-4401-B2F3-3A35BE1BD241}" destId="{CB8E6845-9FCF-4276-AD83-18068D5A875F}" srcOrd="0" destOrd="0" presId="urn:microsoft.com/office/officeart/2005/8/layout/process4"/>
    <dgm:cxn modelId="{EEC8885C-A5B3-49EA-B9AA-AFAE5CD18A4A}" type="presOf" srcId="{3856E87E-7CE5-4CF0-8282-6E8D94AF0EC7}" destId="{E25CB11E-BC18-4505-B66F-4F8B79AD3D62}" srcOrd="0" destOrd="0" presId="urn:microsoft.com/office/officeart/2005/8/layout/process4"/>
    <dgm:cxn modelId="{5C99E85E-C1C0-4C1E-B842-C909FD450F46}" srcId="{E4140E6D-49CA-4FF6-A397-E5D06BBDA577}" destId="{B710089F-A416-4B05-BFEA-117687EF17F1}" srcOrd="1" destOrd="0" parTransId="{7944FDD9-8CC0-4BC1-B970-57593AD7FDF9}" sibTransId="{150F489C-B740-4189-A112-57730AC4B313}"/>
    <dgm:cxn modelId="{9249C97E-AD13-41F1-9228-68FC0D06EE09}" type="presOf" srcId="{325F578A-9421-45A0-AB91-947F974F9E28}" destId="{BC73BE12-4D81-48FA-969E-753FA24BF336}" srcOrd="0" destOrd="0" presId="urn:microsoft.com/office/officeart/2005/8/layout/process4"/>
    <dgm:cxn modelId="{9860137F-4A72-4600-B0A3-614B98F2369C}" type="presOf" srcId="{3856E87E-7CE5-4CF0-8282-6E8D94AF0EC7}" destId="{A1718297-3D06-4EC9-A4FD-AB2FD1E74ACB}" srcOrd="1" destOrd="0" presId="urn:microsoft.com/office/officeart/2005/8/layout/process4"/>
    <dgm:cxn modelId="{27B022A2-E892-4173-924D-4D9AEF6573A1}" srcId="{325F578A-9421-45A0-AB91-947F974F9E28}" destId="{7F48CD0D-6B5C-4401-B2F3-3A35BE1BD241}" srcOrd="0" destOrd="0" parTransId="{9E0D7A50-7471-4EEA-83AC-C9D36DEB7B72}" sibTransId="{D1772150-65EE-4F09-9726-338207A1F1D9}"/>
    <dgm:cxn modelId="{E5ACDDB0-14E1-4A36-86A5-A08688E0C4F9}" type="presOf" srcId="{325F578A-9421-45A0-AB91-947F974F9E28}" destId="{BE7A3A20-C0E1-4178-812C-5E4DAAFF3390}" srcOrd="1" destOrd="0" presId="urn:microsoft.com/office/officeart/2005/8/layout/process4"/>
    <dgm:cxn modelId="{AF18A4B9-DDCC-4283-B5B6-2DA98A96E849}" type="presOf" srcId="{5AE6382A-BCF3-4987-A233-AAE7CA3F3350}" destId="{1B728E52-E187-42C2-B545-D486399908DE}" srcOrd="0" destOrd="0" presId="urn:microsoft.com/office/officeart/2005/8/layout/process4"/>
    <dgm:cxn modelId="{166C58BA-3FDC-4569-A798-503AAF66E82D}" srcId="{E4140E6D-49CA-4FF6-A397-E5D06BBDA577}" destId="{325F578A-9421-45A0-AB91-947F974F9E28}" srcOrd="0" destOrd="0" parTransId="{6F9FF352-1700-4FC7-AB4E-C6E022A359D1}" sibTransId="{D9AC5A29-A915-45C9-B486-0130F37D031B}"/>
    <dgm:cxn modelId="{60D9C3D7-E480-4AA0-A182-1FB4153FF468}" srcId="{3856E87E-7CE5-4CF0-8282-6E8D94AF0EC7}" destId="{E760BF74-4747-4776-9BAB-21AD5A9FC7E0}" srcOrd="0" destOrd="0" parTransId="{6AA8FF6F-76A8-4C9C-87C8-3023B8AE7EF1}" sibTransId="{BE14E23B-8418-4B7E-8B91-BA311975A9F4}"/>
    <dgm:cxn modelId="{C5FA0AE3-520E-4B80-9FDE-31B82853A3EE}" srcId="{3856E87E-7CE5-4CF0-8282-6E8D94AF0EC7}" destId="{F761F72F-61AE-4C61-AC19-439FA9D5B1D6}" srcOrd="1" destOrd="0" parTransId="{7FF1CCB2-6238-40F9-A8FC-6613823D245F}" sibTransId="{025E9B2B-C223-4352-BAED-4C6E9DE2186F}"/>
    <dgm:cxn modelId="{FC575DFC-9FAF-470A-89F4-836EB0E97732}" srcId="{B710089F-A416-4B05-BFEA-117687EF17F1}" destId="{5AE6382A-BCF3-4987-A233-AAE7CA3F3350}" srcOrd="0" destOrd="0" parTransId="{BE50EA3A-F644-42C8-BE79-F867C8B56A49}" sibTransId="{714E6B50-E4BE-4523-A428-55B9E67330ED}"/>
    <dgm:cxn modelId="{FE994FFD-24B8-40F7-9DDE-9AE320518FA2}" type="presOf" srcId="{B710089F-A416-4B05-BFEA-117687EF17F1}" destId="{514BC047-6264-4FFB-98A9-4F41F8CE9749}" srcOrd="1" destOrd="0" presId="urn:microsoft.com/office/officeart/2005/8/layout/process4"/>
    <dgm:cxn modelId="{58B69BE2-9BCB-4A51-A1C6-D42825BEB2CB}" type="presParOf" srcId="{3D4E42D8-F412-40FC-B5CA-362B3DE99AA4}" destId="{330EB8C4-F6CF-400A-8636-48BFB59B0E6A}" srcOrd="0" destOrd="0" presId="urn:microsoft.com/office/officeart/2005/8/layout/process4"/>
    <dgm:cxn modelId="{53775623-3EBE-4B8F-91FF-6DA37270426A}" type="presParOf" srcId="{330EB8C4-F6CF-400A-8636-48BFB59B0E6A}" destId="{E25CB11E-BC18-4505-B66F-4F8B79AD3D62}" srcOrd="0" destOrd="0" presId="urn:microsoft.com/office/officeart/2005/8/layout/process4"/>
    <dgm:cxn modelId="{7746A321-92E9-40D2-B396-2963A6656151}" type="presParOf" srcId="{330EB8C4-F6CF-400A-8636-48BFB59B0E6A}" destId="{A1718297-3D06-4EC9-A4FD-AB2FD1E74ACB}" srcOrd="1" destOrd="0" presId="urn:microsoft.com/office/officeart/2005/8/layout/process4"/>
    <dgm:cxn modelId="{5A0A711E-0BAB-4DF6-B206-0E7EE13EF6B1}" type="presParOf" srcId="{330EB8C4-F6CF-400A-8636-48BFB59B0E6A}" destId="{263666B4-D254-44EE-A487-CF65F3BC982B}" srcOrd="2" destOrd="0" presId="urn:microsoft.com/office/officeart/2005/8/layout/process4"/>
    <dgm:cxn modelId="{E850327A-F9F3-4BCC-809D-715FAECB8C7F}" type="presParOf" srcId="{263666B4-D254-44EE-A487-CF65F3BC982B}" destId="{37B3322F-083D-475D-B8B7-8937C8FA1C76}" srcOrd="0" destOrd="0" presId="urn:microsoft.com/office/officeart/2005/8/layout/process4"/>
    <dgm:cxn modelId="{CB59A250-4D8D-4B0E-A07B-3A55B55D8DD9}" type="presParOf" srcId="{263666B4-D254-44EE-A487-CF65F3BC982B}" destId="{64ECA8D4-9E68-4B10-A200-9A42B618CE83}" srcOrd="1" destOrd="0" presId="urn:microsoft.com/office/officeart/2005/8/layout/process4"/>
    <dgm:cxn modelId="{99ED346B-ED42-4C18-89CD-ABECF1608B09}" type="presParOf" srcId="{3D4E42D8-F412-40FC-B5CA-362B3DE99AA4}" destId="{A4A7FBB1-2330-407D-83D1-5972F6044262}" srcOrd="1" destOrd="0" presId="urn:microsoft.com/office/officeart/2005/8/layout/process4"/>
    <dgm:cxn modelId="{B477F484-76AD-439D-810D-3B7CB1996079}" type="presParOf" srcId="{3D4E42D8-F412-40FC-B5CA-362B3DE99AA4}" destId="{B18CA86D-70F1-4458-ADAE-D11165A22EA1}" srcOrd="2" destOrd="0" presId="urn:microsoft.com/office/officeart/2005/8/layout/process4"/>
    <dgm:cxn modelId="{12E05A53-7909-4487-991B-B974A9EC6705}" type="presParOf" srcId="{B18CA86D-70F1-4458-ADAE-D11165A22EA1}" destId="{2CCC8CD1-D8E9-4053-A9BE-9DC8F6183AD7}" srcOrd="0" destOrd="0" presId="urn:microsoft.com/office/officeart/2005/8/layout/process4"/>
    <dgm:cxn modelId="{8553A002-D2C1-4EE8-A08D-DD7B53467E3B}" type="presParOf" srcId="{B18CA86D-70F1-4458-ADAE-D11165A22EA1}" destId="{514BC047-6264-4FFB-98A9-4F41F8CE9749}" srcOrd="1" destOrd="0" presId="urn:microsoft.com/office/officeart/2005/8/layout/process4"/>
    <dgm:cxn modelId="{9216B1A0-6A60-4A16-AFDB-5BEFAF17F8E9}" type="presParOf" srcId="{B18CA86D-70F1-4458-ADAE-D11165A22EA1}" destId="{BB49FDF5-40C9-46FE-9224-6621F24EB746}" srcOrd="2" destOrd="0" presId="urn:microsoft.com/office/officeart/2005/8/layout/process4"/>
    <dgm:cxn modelId="{7C68507D-4E4E-4181-8F80-FB56B7C1AB20}" type="presParOf" srcId="{BB49FDF5-40C9-46FE-9224-6621F24EB746}" destId="{1B728E52-E187-42C2-B545-D486399908DE}" srcOrd="0" destOrd="0" presId="urn:microsoft.com/office/officeart/2005/8/layout/process4"/>
    <dgm:cxn modelId="{D24E8DDD-B4D6-4890-B7FE-926C1400E9C1}" type="presParOf" srcId="{3D4E42D8-F412-40FC-B5CA-362B3DE99AA4}" destId="{C6E8E0CA-9970-4CD8-843E-AC7B27CB09EC}" srcOrd="3" destOrd="0" presId="urn:microsoft.com/office/officeart/2005/8/layout/process4"/>
    <dgm:cxn modelId="{38FF91C9-F3C1-4ADB-9BD1-876EF2BA4743}" type="presParOf" srcId="{3D4E42D8-F412-40FC-B5CA-362B3DE99AA4}" destId="{A30F2E82-446A-48EC-A982-27A11F5DF690}" srcOrd="4" destOrd="0" presId="urn:microsoft.com/office/officeart/2005/8/layout/process4"/>
    <dgm:cxn modelId="{404554FE-CA34-4ED0-8137-3863D0B0869E}" type="presParOf" srcId="{A30F2E82-446A-48EC-A982-27A11F5DF690}" destId="{BC73BE12-4D81-48FA-969E-753FA24BF336}" srcOrd="0" destOrd="0" presId="urn:microsoft.com/office/officeart/2005/8/layout/process4"/>
    <dgm:cxn modelId="{1B506122-D30B-43CF-A7E5-83DD49F99F10}" type="presParOf" srcId="{A30F2E82-446A-48EC-A982-27A11F5DF690}" destId="{BE7A3A20-C0E1-4178-812C-5E4DAAFF3390}" srcOrd="1" destOrd="0" presId="urn:microsoft.com/office/officeart/2005/8/layout/process4"/>
    <dgm:cxn modelId="{0D6EABFC-E163-41B5-B885-7A51437BCF84}" type="presParOf" srcId="{A30F2E82-446A-48EC-A982-27A11F5DF690}" destId="{3FE7A921-2AAB-4DB4-898B-7FBE47BDECDA}" srcOrd="2" destOrd="0" presId="urn:microsoft.com/office/officeart/2005/8/layout/process4"/>
    <dgm:cxn modelId="{FEBA1515-1AC4-4DB3-A41C-A4413BD80A4A}" type="presParOf" srcId="{3FE7A921-2AAB-4DB4-898B-7FBE47BDECDA}" destId="{CB8E6845-9FCF-4276-AD83-18068D5A875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1351849A-8674-461E-883D-12526A67B5E7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</dgm:pt>
    <dgm:pt modelId="{B2B9F2BB-935C-41D7-BE57-4778EA65911D}">
      <dgm:prSet phldrT="[Texte]" custT="1"/>
      <dgm:spPr/>
      <dgm:t>
        <a:bodyPr/>
        <a:lstStyle/>
        <a:p>
          <a:r>
            <a:rPr lang="en-US" altLang="fr-FR" sz="2800" b="1" dirty="0"/>
            <a:t>Case 2 : Stainless steel chain link used in radiographic applications</a:t>
          </a:r>
          <a:endParaRPr lang="fr-FR" altLang="fr-FR" sz="2800" b="1" dirty="0"/>
        </a:p>
      </dgm:t>
    </dgm:pt>
    <dgm:pt modelId="{57EF022F-BF9F-492D-8CB6-4434420890BA}" type="parTrans" cxnId="{A2091C3E-83E8-44BC-B9CF-874C000679A8}">
      <dgm:prSet/>
      <dgm:spPr/>
      <dgm:t>
        <a:bodyPr/>
        <a:lstStyle/>
        <a:p>
          <a:endParaRPr lang="fr-BE" sz="1600"/>
        </a:p>
      </dgm:t>
    </dgm:pt>
    <dgm:pt modelId="{812A5F0A-CE11-4718-94D1-03B58AB781A8}" type="sibTrans" cxnId="{A2091C3E-83E8-44BC-B9CF-874C000679A8}">
      <dgm:prSet/>
      <dgm:spPr/>
      <dgm:t>
        <a:bodyPr/>
        <a:lstStyle/>
        <a:p>
          <a:endParaRPr lang="fr-BE" sz="1600"/>
        </a:p>
      </dgm:t>
    </dgm:pt>
    <dgm:pt modelId="{CF9449C5-0A79-42D2-A028-0FBF3969DD57}" type="pres">
      <dgm:prSet presAssocID="{1351849A-8674-461E-883D-12526A67B5E7}" presName="linearFlow" presStyleCnt="0">
        <dgm:presLayoutVars>
          <dgm:dir/>
          <dgm:resizeHandles val="exact"/>
        </dgm:presLayoutVars>
      </dgm:prSet>
      <dgm:spPr/>
    </dgm:pt>
    <dgm:pt modelId="{8F42D3F8-683A-4334-8B5D-85E234B3C954}" type="pres">
      <dgm:prSet presAssocID="{B2B9F2BB-935C-41D7-BE57-4778EA65911D}" presName="composite" presStyleCnt="0"/>
      <dgm:spPr/>
    </dgm:pt>
    <dgm:pt modelId="{8AFEAB96-DA71-470E-A1F2-A98704BEE29A}" type="pres">
      <dgm:prSet presAssocID="{B2B9F2BB-935C-41D7-BE57-4778EA65911D}" presName="imgShp" presStyleLbl="fgImgPlace1" presStyleIdx="0" presStyleCnt="1" custLinFactNeighborX="-67805"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7697" b="27697"/>
          </a:stretch>
        </a:blipFill>
      </dgm:spPr>
    </dgm:pt>
    <dgm:pt modelId="{3B6B838D-84FE-494D-91C2-93A2E535B5FF}" type="pres">
      <dgm:prSet presAssocID="{B2B9F2BB-935C-41D7-BE57-4778EA65911D}" presName="txShp" presStyleLbl="node1" presStyleIdx="0" presStyleCnt="1" custScaleX="121763">
        <dgm:presLayoutVars>
          <dgm:bulletEnabled val="1"/>
        </dgm:presLayoutVars>
      </dgm:prSet>
      <dgm:spPr/>
    </dgm:pt>
  </dgm:ptLst>
  <dgm:cxnLst>
    <dgm:cxn modelId="{A2091C3E-83E8-44BC-B9CF-874C000679A8}" srcId="{1351849A-8674-461E-883D-12526A67B5E7}" destId="{B2B9F2BB-935C-41D7-BE57-4778EA65911D}" srcOrd="0" destOrd="0" parTransId="{57EF022F-BF9F-492D-8CB6-4434420890BA}" sibTransId="{812A5F0A-CE11-4718-94D1-03B58AB781A8}"/>
    <dgm:cxn modelId="{888975C2-7E5F-4863-918B-F01AAF7A3070}" type="presOf" srcId="{1351849A-8674-461E-883D-12526A67B5E7}" destId="{CF9449C5-0A79-42D2-A028-0FBF3969DD57}" srcOrd="0" destOrd="0" presId="urn:microsoft.com/office/officeart/2005/8/layout/vList3"/>
    <dgm:cxn modelId="{998D35D7-3CFF-4ACA-B27F-072BBA586E67}" type="presOf" srcId="{B2B9F2BB-935C-41D7-BE57-4778EA65911D}" destId="{3B6B838D-84FE-494D-91C2-93A2E535B5FF}" srcOrd="0" destOrd="0" presId="urn:microsoft.com/office/officeart/2005/8/layout/vList3"/>
    <dgm:cxn modelId="{A9B6A93E-F208-4A7F-8D07-3C3F3F2BA421}" type="presParOf" srcId="{CF9449C5-0A79-42D2-A028-0FBF3969DD57}" destId="{8F42D3F8-683A-4334-8B5D-85E234B3C954}" srcOrd="0" destOrd="0" presId="urn:microsoft.com/office/officeart/2005/8/layout/vList3"/>
    <dgm:cxn modelId="{316ABFDC-79C9-46F2-89E1-5655FB32A5CF}" type="presParOf" srcId="{8F42D3F8-683A-4334-8B5D-85E234B3C954}" destId="{8AFEAB96-DA71-470E-A1F2-A98704BEE29A}" srcOrd="0" destOrd="0" presId="urn:microsoft.com/office/officeart/2005/8/layout/vList3"/>
    <dgm:cxn modelId="{67CEB217-D3F6-4C3B-82E6-1EEBA81AF1E0}" type="presParOf" srcId="{8F42D3F8-683A-4334-8B5D-85E234B3C954}" destId="{3B6B838D-84FE-494D-91C2-93A2E535B5F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78E3761D-333B-43B8-97C0-FDBC806A6569}" type="doc">
      <dgm:prSet loTypeId="urn:microsoft.com/office/officeart/2005/8/layout/list1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fr-FR"/>
        </a:p>
      </dgm:t>
    </dgm:pt>
    <dgm:pt modelId="{0ED23827-7BBF-4668-816A-E8CD16BB334C}">
      <dgm:prSet phldrT="[Texte]"/>
      <dgm:spPr/>
      <dgm:t>
        <a:bodyPr/>
        <a:lstStyle/>
        <a:p>
          <a:r>
            <a:rPr lang="en-US" noProof="0" dirty="0"/>
            <a:t>Belgian lab</a:t>
          </a:r>
        </a:p>
      </dgm:t>
    </dgm:pt>
    <dgm:pt modelId="{EBA05D22-4F32-4C05-876F-353748164601}" type="parTrans" cxnId="{22995363-3BD0-4009-A8D9-21291B1B4397}">
      <dgm:prSet/>
      <dgm:spPr/>
      <dgm:t>
        <a:bodyPr/>
        <a:lstStyle/>
        <a:p>
          <a:endParaRPr lang="en-US" noProof="0" dirty="0"/>
        </a:p>
      </dgm:t>
    </dgm:pt>
    <dgm:pt modelId="{9F7FAF35-A43C-4440-9041-649B29FD6225}" type="sibTrans" cxnId="{22995363-3BD0-4009-A8D9-21291B1B4397}">
      <dgm:prSet/>
      <dgm:spPr/>
      <dgm:t>
        <a:bodyPr/>
        <a:lstStyle/>
        <a:p>
          <a:endParaRPr lang="en-US" noProof="0" dirty="0"/>
        </a:p>
      </dgm:t>
    </dgm:pt>
    <dgm:pt modelId="{FF71A557-67A5-4999-A2DA-02154E81D25F}">
      <dgm:prSet phldrT="[Texte]"/>
      <dgm:spPr/>
      <dgm:t>
        <a:bodyPr/>
        <a:lstStyle/>
        <a:p>
          <a:endParaRPr lang="en-US" noProof="0" dirty="0"/>
        </a:p>
      </dgm:t>
    </dgm:pt>
    <dgm:pt modelId="{9A110AE4-CA79-47E0-A751-8B0FB9B19272}" type="parTrans" cxnId="{F64AF44F-0F2B-49DF-8296-921D5B47373C}">
      <dgm:prSet/>
      <dgm:spPr/>
      <dgm:t>
        <a:bodyPr/>
        <a:lstStyle/>
        <a:p>
          <a:endParaRPr lang="en-US" noProof="0" dirty="0"/>
        </a:p>
      </dgm:t>
    </dgm:pt>
    <dgm:pt modelId="{28782915-0873-4CD2-A548-CF428878EA58}" type="sibTrans" cxnId="{F64AF44F-0F2B-49DF-8296-921D5B47373C}">
      <dgm:prSet/>
      <dgm:spPr/>
      <dgm:t>
        <a:bodyPr/>
        <a:lstStyle/>
        <a:p>
          <a:endParaRPr lang="en-US" noProof="0" dirty="0"/>
        </a:p>
      </dgm:t>
    </dgm:pt>
    <dgm:pt modelId="{AE5989C5-B314-45E4-85C7-DE3E1E37A7CF}">
      <dgm:prSet/>
      <dgm:spPr/>
      <dgm:t>
        <a:bodyPr/>
        <a:lstStyle/>
        <a:p>
          <a:endParaRPr lang="en-US" u="sng" noProof="0" dirty="0">
            <a:solidFill>
              <a:srgbClr val="C00000"/>
            </a:solidFill>
          </a:endParaRPr>
        </a:p>
      </dgm:t>
    </dgm:pt>
    <dgm:pt modelId="{3A11B7C9-8D02-48FF-A870-D11F1F2450E2}" type="parTrans" cxnId="{6145037E-3282-45F8-8704-86C4FDD3799B}">
      <dgm:prSet/>
      <dgm:spPr/>
      <dgm:t>
        <a:bodyPr/>
        <a:lstStyle/>
        <a:p>
          <a:endParaRPr lang="fr-BE"/>
        </a:p>
      </dgm:t>
    </dgm:pt>
    <dgm:pt modelId="{8BDE45EF-9C87-44EF-AD25-CA88E3E04A29}" type="sibTrans" cxnId="{6145037E-3282-45F8-8704-86C4FDD3799B}">
      <dgm:prSet/>
      <dgm:spPr/>
      <dgm:t>
        <a:bodyPr/>
        <a:lstStyle/>
        <a:p>
          <a:endParaRPr lang="fr-BE"/>
        </a:p>
      </dgm:t>
    </dgm:pt>
    <dgm:pt modelId="{9749D91F-228C-4557-A9AE-087BF4FF451C}">
      <dgm:prSet phldrT="[Texte]"/>
      <dgm:spPr/>
      <dgm:t>
        <a:bodyPr/>
        <a:lstStyle/>
        <a:p>
          <a:endParaRPr lang="en-US" noProof="0" dirty="0"/>
        </a:p>
      </dgm:t>
    </dgm:pt>
    <dgm:pt modelId="{768AA083-E40A-471C-B620-2E7F7679A972}" type="parTrans" cxnId="{61BAF684-DC80-4D83-8F4F-897F7FFF6073}">
      <dgm:prSet/>
      <dgm:spPr/>
      <dgm:t>
        <a:bodyPr/>
        <a:lstStyle/>
        <a:p>
          <a:endParaRPr lang="fr-BE"/>
        </a:p>
      </dgm:t>
    </dgm:pt>
    <dgm:pt modelId="{AD9784B6-BEA1-4FF4-8BA3-2FD326D0EBCB}" type="sibTrans" cxnId="{61BAF684-DC80-4D83-8F4F-897F7FFF6073}">
      <dgm:prSet/>
      <dgm:spPr/>
      <dgm:t>
        <a:bodyPr/>
        <a:lstStyle/>
        <a:p>
          <a:endParaRPr lang="fr-BE"/>
        </a:p>
      </dgm:t>
    </dgm:pt>
    <dgm:pt modelId="{A8EA87C6-5F41-42FF-8365-F8315B41151C}">
      <dgm:prSet phldrT="[Texte]"/>
      <dgm:spPr/>
      <dgm:t>
        <a:bodyPr/>
        <a:lstStyle/>
        <a:p>
          <a:endParaRPr lang="en-US" noProof="0" dirty="0"/>
        </a:p>
      </dgm:t>
    </dgm:pt>
    <dgm:pt modelId="{34C91C6C-33F7-47E8-864D-9EFCB4A14693}" type="parTrans" cxnId="{9A0C318A-589A-443A-8609-C6C024E89095}">
      <dgm:prSet/>
      <dgm:spPr/>
      <dgm:t>
        <a:bodyPr/>
        <a:lstStyle/>
        <a:p>
          <a:endParaRPr lang="fr-BE"/>
        </a:p>
      </dgm:t>
    </dgm:pt>
    <dgm:pt modelId="{4DC80D74-E9FB-4B40-805D-84A07E7B4563}" type="sibTrans" cxnId="{9A0C318A-589A-443A-8609-C6C024E89095}">
      <dgm:prSet/>
      <dgm:spPr/>
      <dgm:t>
        <a:bodyPr/>
        <a:lstStyle/>
        <a:p>
          <a:endParaRPr lang="fr-BE"/>
        </a:p>
      </dgm:t>
    </dgm:pt>
    <dgm:pt modelId="{E536E701-A550-4644-BF7B-A8D880ED601F}">
      <dgm:prSet phldrT="[Texte]"/>
      <dgm:spPr/>
      <dgm:t>
        <a:bodyPr/>
        <a:lstStyle/>
        <a:p>
          <a:endParaRPr lang="en-US" noProof="0" dirty="0"/>
        </a:p>
      </dgm:t>
    </dgm:pt>
    <dgm:pt modelId="{C6CC3D22-1B5C-4261-BE82-AC3D3F90A373}" type="parTrans" cxnId="{D9DA71F4-8AEB-4EBD-8B1C-C09276A4E10A}">
      <dgm:prSet/>
      <dgm:spPr/>
      <dgm:t>
        <a:bodyPr/>
        <a:lstStyle/>
        <a:p>
          <a:endParaRPr lang="fr-BE"/>
        </a:p>
      </dgm:t>
    </dgm:pt>
    <dgm:pt modelId="{0E5E0AAA-6CCA-4B1C-AF9B-173C94E7ED11}" type="sibTrans" cxnId="{D9DA71F4-8AEB-4EBD-8B1C-C09276A4E10A}">
      <dgm:prSet/>
      <dgm:spPr/>
      <dgm:t>
        <a:bodyPr/>
        <a:lstStyle/>
        <a:p>
          <a:endParaRPr lang="fr-BE"/>
        </a:p>
      </dgm:t>
    </dgm:pt>
    <dgm:pt modelId="{D97CFF14-5594-41B2-BEB7-DB60D0C2298C}">
      <dgm:prSet phldrT="[Texte]"/>
      <dgm:spPr/>
      <dgm:t>
        <a:bodyPr/>
        <a:lstStyle/>
        <a:p>
          <a:endParaRPr lang="en-US" noProof="0" dirty="0"/>
        </a:p>
      </dgm:t>
    </dgm:pt>
    <dgm:pt modelId="{C796B1FE-F0BC-4C7B-9D20-DF21BE6ACD87}" type="parTrans" cxnId="{A734A9AC-EB3B-4DA1-BC5C-C0D80927577D}">
      <dgm:prSet/>
      <dgm:spPr/>
      <dgm:t>
        <a:bodyPr/>
        <a:lstStyle/>
        <a:p>
          <a:endParaRPr lang="fr-BE"/>
        </a:p>
      </dgm:t>
    </dgm:pt>
    <dgm:pt modelId="{2EBE6C88-EFFE-46B2-8CB3-F9AACF42C75F}" type="sibTrans" cxnId="{A734A9AC-EB3B-4DA1-BC5C-C0D80927577D}">
      <dgm:prSet/>
      <dgm:spPr/>
      <dgm:t>
        <a:bodyPr/>
        <a:lstStyle/>
        <a:p>
          <a:endParaRPr lang="fr-BE"/>
        </a:p>
      </dgm:t>
    </dgm:pt>
    <dgm:pt modelId="{08359C7F-B860-4199-BEFD-119801757B44}">
      <dgm:prSet phldrT="[Texte]"/>
      <dgm:spPr/>
      <dgm:t>
        <a:bodyPr/>
        <a:lstStyle/>
        <a:p>
          <a:endParaRPr lang="en-US" noProof="0" dirty="0"/>
        </a:p>
      </dgm:t>
    </dgm:pt>
    <dgm:pt modelId="{773FFFE1-32A5-4C21-B9B0-F389DDDE7AE1}" type="parTrans" cxnId="{7FC32FF4-7EA5-4BD4-90A7-C3840D867BFD}">
      <dgm:prSet/>
      <dgm:spPr/>
      <dgm:t>
        <a:bodyPr/>
        <a:lstStyle/>
        <a:p>
          <a:endParaRPr lang="fr-BE"/>
        </a:p>
      </dgm:t>
    </dgm:pt>
    <dgm:pt modelId="{7F299ADF-5B4C-4CA4-8C13-45953BD686BC}" type="sibTrans" cxnId="{7FC32FF4-7EA5-4BD4-90A7-C3840D867BFD}">
      <dgm:prSet/>
      <dgm:spPr/>
      <dgm:t>
        <a:bodyPr/>
        <a:lstStyle/>
        <a:p>
          <a:endParaRPr lang="fr-BE"/>
        </a:p>
      </dgm:t>
    </dgm:pt>
    <dgm:pt modelId="{9D0944D0-A240-46FD-A5AE-25BA9A44D015}">
      <dgm:prSet phldrT="[Texte]"/>
      <dgm:spPr/>
      <dgm:t>
        <a:bodyPr/>
        <a:lstStyle/>
        <a:p>
          <a:endParaRPr lang="en-US" noProof="0" dirty="0"/>
        </a:p>
      </dgm:t>
    </dgm:pt>
    <dgm:pt modelId="{CD52BC7C-830B-4439-9C6E-24CFF521D342}" type="parTrans" cxnId="{B92C130F-2121-4BA2-B531-6F0738119571}">
      <dgm:prSet/>
      <dgm:spPr/>
      <dgm:t>
        <a:bodyPr/>
        <a:lstStyle/>
        <a:p>
          <a:endParaRPr lang="fr-BE"/>
        </a:p>
      </dgm:t>
    </dgm:pt>
    <dgm:pt modelId="{C657D067-66D5-4C62-B7A1-4C63AC9A84E8}" type="sibTrans" cxnId="{B92C130F-2121-4BA2-B531-6F0738119571}">
      <dgm:prSet/>
      <dgm:spPr/>
      <dgm:t>
        <a:bodyPr/>
        <a:lstStyle/>
        <a:p>
          <a:endParaRPr lang="fr-BE"/>
        </a:p>
      </dgm:t>
    </dgm:pt>
    <dgm:pt modelId="{D5100A89-6686-4118-8BE0-9A9C40458FBB}" type="pres">
      <dgm:prSet presAssocID="{78E3761D-333B-43B8-97C0-FDBC806A6569}" presName="linear" presStyleCnt="0">
        <dgm:presLayoutVars>
          <dgm:dir/>
          <dgm:animLvl val="lvl"/>
          <dgm:resizeHandles val="exact"/>
        </dgm:presLayoutVars>
      </dgm:prSet>
      <dgm:spPr/>
    </dgm:pt>
    <dgm:pt modelId="{95019367-7C15-4D14-AEF4-ECD691A038D8}" type="pres">
      <dgm:prSet presAssocID="{0ED23827-7BBF-4668-816A-E8CD16BB334C}" presName="parentLin" presStyleCnt="0"/>
      <dgm:spPr/>
    </dgm:pt>
    <dgm:pt modelId="{5897BF51-16E8-4D49-8A9E-95AFE740AA3D}" type="pres">
      <dgm:prSet presAssocID="{0ED23827-7BBF-4668-816A-E8CD16BB334C}" presName="parentLeftMargin" presStyleLbl="node1" presStyleIdx="0" presStyleCnt="1"/>
      <dgm:spPr/>
    </dgm:pt>
    <dgm:pt modelId="{DE9D1C21-386F-4956-B586-A24687B5600C}" type="pres">
      <dgm:prSet presAssocID="{0ED23827-7BBF-4668-816A-E8CD16BB334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9931FCD-AE49-47B9-9A90-2E726711ECCC}" type="pres">
      <dgm:prSet presAssocID="{0ED23827-7BBF-4668-816A-E8CD16BB334C}" presName="negativeSpace" presStyleCnt="0"/>
      <dgm:spPr/>
    </dgm:pt>
    <dgm:pt modelId="{B21CEDF9-1DE8-4771-9186-8B39880946B6}" type="pres">
      <dgm:prSet presAssocID="{0ED23827-7BBF-4668-816A-E8CD16BB334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B92C130F-2121-4BA2-B531-6F0738119571}" srcId="{0ED23827-7BBF-4668-816A-E8CD16BB334C}" destId="{9D0944D0-A240-46FD-A5AE-25BA9A44D015}" srcOrd="5" destOrd="0" parTransId="{CD52BC7C-830B-4439-9C6E-24CFF521D342}" sibTransId="{C657D067-66D5-4C62-B7A1-4C63AC9A84E8}"/>
    <dgm:cxn modelId="{635BDE24-294E-4BCC-978F-5740CDFC3DCC}" type="presOf" srcId="{78E3761D-333B-43B8-97C0-FDBC806A6569}" destId="{D5100A89-6686-4118-8BE0-9A9C40458FBB}" srcOrd="0" destOrd="0" presId="urn:microsoft.com/office/officeart/2005/8/layout/list1"/>
    <dgm:cxn modelId="{44BAFB61-895F-4B92-B3D6-6105337D28FC}" type="presOf" srcId="{0ED23827-7BBF-4668-816A-E8CD16BB334C}" destId="{DE9D1C21-386F-4956-B586-A24687B5600C}" srcOrd="1" destOrd="0" presId="urn:microsoft.com/office/officeart/2005/8/layout/list1"/>
    <dgm:cxn modelId="{0E57DC42-FB95-4C6B-AB7A-A66DDA31F154}" type="presOf" srcId="{FF71A557-67A5-4999-A2DA-02154E81D25F}" destId="{B21CEDF9-1DE8-4771-9186-8B39880946B6}" srcOrd="0" destOrd="6" presId="urn:microsoft.com/office/officeart/2005/8/layout/list1"/>
    <dgm:cxn modelId="{22995363-3BD0-4009-A8D9-21291B1B4397}" srcId="{78E3761D-333B-43B8-97C0-FDBC806A6569}" destId="{0ED23827-7BBF-4668-816A-E8CD16BB334C}" srcOrd="0" destOrd="0" parTransId="{EBA05D22-4F32-4C05-876F-353748164601}" sibTransId="{9F7FAF35-A43C-4440-9041-649B29FD6225}"/>
    <dgm:cxn modelId="{F64AF44F-0F2B-49DF-8296-921D5B47373C}" srcId="{0ED23827-7BBF-4668-816A-E8CD16BB334C}" destId="{FF71A557-67A5-4999-A2DA-02154E81D25F}" srcOrd="6" destOrd="0" parTransId="{9A110AE4-CA79-47E0-A751-8B0FB9B19272}" sibTransId="{28782915-0873-4CD2-A548-CF428878EA58}"/>
    <dgm:cxn modelId="{86D4C571-08CA-425C-8BDA-27461A06A094}" type="presOf" srcId="{D97CFF14-5594-41B2-BEB7-DB60D0C2298C}" destId="{B21CEDF9-1DE8-4771-9186-8B39880946B6}" srcOrd="0" destOrd="3" presId="urn:microsoft.com/office/officeart/2005/8/layout/list1"/>
    <dgm:cxn modelId="{4511FB7D-20D6-40B7-8A55-0BDA6B7995AA}" type="presOf" srcId="{08359C7F-B860-4199-BEFD-119801757B44}" destId="{B21CEDF9-1DE8-4771-9186-8B39880946B6}" srcOrd="0" destOrd="4" presId="urn:microsoft.com/office/officeart/2005/8/layout/list1"/>
    <dgm:cxn modelId="{6145037E-3282-45F8-8704-86C4FDD3799B}" srcId="{0ED23827-7BBF-4668-816A-E8CD16BB334C}" destId="{AE5989C5-B314-45E4-85C7-DE3E1E37A7CF}" srcOrd="7" destOrd="0" parTransId="{3A11B7C9-8D02-48FF-A870-D11F1F2450E2}" sibTransId="{8BDE45EF-9C87-44EF-AD25-CA88E3E04A29}"/>
    <dgm:cxn modelId="{ADCC1C80-7F12-4542-8B29-19319B1D3063}" type="presOf" srcId="{9749D91F-228C-4557-A9AE-087BF4FF451C}" destId="{B21CEDF9-1DE8-4771-9186-8B39880946B6}" srcOrd="0" destOrd="0" presId="urn:microsoft.com/office/officeart/2005/8/layout/list1"/>
    <dgm:cxn modelId="{61BAF684-DC80-4D83-8F4F-897F7FFF6073}" srcId="{0ED23827-7BBF-4668-816A-E8CD16BB334C}" destId="{9749D91F-228C-4557-A9AE-087BF4FF451C}" srcOrd="0" destOrd="0" parTransId="{768AA083-E40A-471C-B620-2E7F7679A972}" sibTransId="{AD9784B6-BEA1-4FF4-8BA3-2FD326D0EBCB}"/>
    <dgm:cxn modelId="{CF4F6E89-D0C8-4825-A9BA-D49AC38A0E2F}" type="presOf" srcId="{0ED23827-7BBF-4668-816A-E8CD16BB334C}" destId="{5897BF51-16E8-4D49-8A9E-95AFE740AA3D}" srcOrd="0" destOrd="0" presId="urn:microsoft.com/office/officeart/2005/8/layout/list1"/>
    <dgm:cxn modelId="{9A0C318A-589A-443A-8609-C6C024E89095}" srcId="{0ED23827-7BBF-4668-816A-E8CD16BB334C}" destId="{A8EA87C6-5F41-42FF-8365-F8315B41151C}" srcOrd="1" destOrd="0" parTransId="{34C91C6C-33F7-47E8-864D-9EFCB4A14693}" sibTransId="{4DC80D74-E9FB-4B40-805D-84A07E7B4563}"/>
    <dgm:cxn modelId="{A734A9AC-EB3B-4DA1-BC5C-C0D80927577D}" srcId="{0ED23827-7BBF-4668-816A-E8CD16BB334C}" destId="{D97CFF14-5594-41B2-BEB7-DB60D0C2298C}" srcOrd="3" destOrd="0" parTransId="{C796B1FE-F0BC-4C7B-9D20-DF21BE6ACD87}" sibTransId="{2EBE6C88-EFFE-46B2-8CB3-F9AACF42C75F}"/>
    <dgm:cxn modelId="{1898CCB9-3107-413F-89D1-A5B735B9BDB5}" type="presOf" srcId="{AE5989C5-B314-45E4-85C7-DE3E1E37A7CF}" destId="{B21CEDF9-1DE8-4771-9186-8B39880946B6}" srcOrd="0" destOrd="7" presId="urn:microsoft.com/office/officeart/2005/8/layout/list1"/>
    <dgm:cxn modelId="{A4D689DF-B92D-4C79-9A14-4A17460B3907}" type="presOf" srcId="{9D0944D0-A240-46FD-A5AE-25BA9A44D015}" destId="{B21CEDF9-1DE8-4771-9186-8B39880946B6}" srcOrd="0" destOrd="5" presId="urn:microsoft.com/office/officeart/2005/8/layout/list1"/>
    <dgm:cxn modelId="{55E137E0-1FD5-40CE-AFC4-7773BA52B06B}" type="presOf" srcId="{E536E701-A550-4644-BF7B-A8D880ED601F}" destId="{B21CEDF9-1DE8-4771-9186-8B39880946B6}" srcOrd="0" destOrd="2" presId="urn:microsoft.com/office/officeart/2005/8/layout/list1"/>
    <dgm:cxn modelId="{11A333ED-9651-4FC5-BC89-8C541F524AA9}" type="presOf" srcId="{A8EA87C6-5F41-42FF-8365-F8315B41151C}" destId="{B21CEDF9-1DE8-4771-9186-8B39880946B6}" srcOrd="0" destOrd="1" presId="urn:microsoft.com/office/officeart/2005/8/layout/list1"/>
    <dgm:cxn modelId="{7FC32FF4-7EA5-4BD4-90A7-C3840D867BFD}" srcId="{0ED23827-7BBF-4668-816A-E8CD16BB334C}" destId="{08359C7F-B860-4199-BEFD-119801757B44}" srcOrd="4" destOrd="0" parTransId="{773FFFE1-32A5-4C21-B9B0-F389DDDE7AE1}" sibTransId="{7F299ADF-5B4C-4CA4-8C13-45953BD686BC}"/>
    <dgm:cxn modelId="{D9DA71F4-8AEB-4EBD-8B1C-C09276A4E10A}" srcId="{0ED23827-7BBF-4668-816A-E8CD16BB334C}" destId="{E536E701-A550-4644-BF7B-A8D880ED601F}" srcOrd="2" destOrd="0" parTransId="{C6CC3D22-1B5C-4261-BE82-AC3D3F90A373}" sibTransId="{0E5E0AAA-6CCA-4B1C-AF9B-173C94E7ED11}"/>
    <dgm:cxn modelId="{70E96736-98E7-4887-BB06-1676DC4E5A08}" type="presParOf" srcId="{D5100A89-6686-4118-8BE0-9A9C40458FBB}" destId="{95019367-7C15-4D14-AEF4-ECD691A038D8}" srcOrd="0" destOrd="0" presId="urn:microsoft.com/office/officeart/2005/8/layout/list1"/>
    <dgm:cxn modelId="{C3A3CEAB-1FC9-49E9-BFE9-DCC5A055281D}" type="presParOf" srcId="{95019367-7C15-4D14-AEF4-ECD691A038D8}" destId="{5897BF51-16E8-4D49-8A9E-95AFE740AA3D}" srcOrd="0" destOrd="0" presId="urn:microsoft.com/office/officeart/2005/8/layout/list1"/>
    <dgm:cxn modelId="{5F734654-4CA5-4811-88DB-D68C92FE395C}" type="presParOf" srcId="{95019367-7C15-4D14-AEF4-ECD691A038D8}" destId="{DE9D1C21-386F-4956-B586-A24687B5600C}" srcOrd="1" destOrd="0" presId="urn:microsoft.com/office/officeart/2005/8/layout/list1"/>
    <dgm:cxn modelId="{0CB2828B-8050-4A45-AB1E-6C95A740E84F}" type="presParOf" srcId="{D5100A89-6686-4118-8BE0-9A9C40458FBB}" destId="{59931FCD-AE49-47B9-9A90-2E726711ECCC}" srcOrd="1" destOrd="0" presId="urn:microsoft.com/office/officeart/2005/8/layout/list1"/>
    <dgm:cxn modelId="{B4AD34B1-0896-40B7-B46D-FD69EF2E4608}" type="presParOf" srcId="{D5100A89-6686-4118-8BE0-9A9C40458FBB}" destId="{B21CEDF9-1DE8-4771-9186-8B39880946B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E4140E6D-49CA-4FF6-A397-E5D06BBDA577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BE"/>
        </a:p>
      </dgm:t>
    </dgm:pt>
    <dgm:pt modelId="{325F578A-9421-45A0-AB91-947F974F9E28}">
      <dgm:prSet/>
      <dgm:spPr/>
      <dgm:t>
        <a:bodyPr/>
        <a:lstStyle/>
        <a:p>
          <a:r>
            <a:rPr lang="en-US" dirty="0"/>
            <a:t>Observation of South African lab sample as received</a:t>
          </a:r>
          <a:endParaRPr lang="fr-BE" dirty="0"/>
        </a:p>
      </dgm:t>
    </dgm:pt>
    <dgm:pt modelId="{6F9FF352-1700-4FC7-AB4E-C6E022A359D1}" type="parTrans" cxnId="{166C58BA-3FDC-4569-A798-503AAF66E82D}">
      <dgm:prSet/>
      <dgm:spPr/>
      <dgm:t>
        <a:bodyPr/>
        <a:lstStyle/>
        <a:p>
          <a:endParaRPr lang="fr-BE"/>
        </a:p>
      </dgm:t>
    </dgm:pt>
    <dgm:pt modelId="{D9AC5A29-A915-45C9-B486-0130F37D031B}" type="sibTrans" cxnId="{166C58BA-3FDC-4569-A798-503AAF66E82D}">
      <dgm:prSet/>
      <dgm:spPr/>
      <dgm:t>
        <a:bodyPr/>
        <a:lstStyle/>
        <a:p>
          <a:endParaRPr lang="fr-BE"/>
        </a:p>
      </dgm:t>
    </dgm:pt>
    <dgm:pt modelId="{7F48CD0D-6B5C-4401-B2F3-3A35BE1BD241}">
      <dgm:prSet/>
      <dgm:spPr/>
      <dgm:t>
        <a:bodyPr/>
        <a:lstStyle/>
        <a:p>
          <a:r>
            <a:rPr lang="en-US"/>
            <a:t>Corrosion ?</a:t>
          </a:r>
          <a:endParaRPr lang="fr-BE"/>
        </a:p>
      </dgm:t>
    </dgm:pt>
    <dgm:pt modelId="{9E0D7A50-7471-4EEA-83AC-C9D36DEB7B72}" type="parTrans" cxnId="{27B022A2-E892-4173-924D-4D9AEF6573A1}">
      <dgm:prSet/>
      <dgm:spPr/>
      <dgm:t>
        <a:bodyPr/>
        <a:lstStyle/>
        <a:p>
          <a:endParaRPr lang="fr-BE"/>
        </a:p>
      </dgm:t>
    </dgm:pt>
    <dgm:pt modelId="{D1772150-65EE-4F09-9726-338207A1F1D9}" type="sibTrans" cxnId="{27B022A2-E892-4173-924D-4D9AEF6573A1}">
      <dgm:prSet/>
      <dgm:spPr/>
      <dgm:t>
        <a:bodyPr/>
        <a:lstStyle/>
        <a:p>
          <a:endParaRPr lang="fr-BE"/>
        </a:p>
      </dgm:t>
    </dgm:pt>
    <dgm:pt modelId="{B710089F-A416-4B05-BFEA-117687EF17F1}">
      <dgm:prSet/>
      <dgm:spPr/>
      <dgm:t>
        <a:bodyPr/>
        <a:lstStyle/>
        <a:p>
          <a:r>
            <a:rPr lang="en-US" dirty="0"/>
            <a:t>After new preparation </a:t>
          </a:r>
          <a:endParaRPr lang="fr-BE" dirty="0"/>
        </a:p>
      </dgm:t>
    </dgm:pt>
    <dgm:pt modelId="{7944FDD9-8CC0-4BC1-B970-57593AD7FDF9}" type="parTrans" cxnId="{5C99E85E-C1C0-4C1E-B842-C909FD450F46}">
      <dgm:prSet/>
      <dgm:spPr/>
      <dgm:t>
        <a:bodyPr/>
        <a:lstStyle/>
        <a:p>
          <a:endParaRPr lang="fr-BE"/>
        </a:p>
      </dgm:t>
    </dgm:pt>
    <dgm:pt modelId="{150F489C-B740-4189-A112-57730AC4B313}" type="sibTrans" cxnId="{5C99E85E-C1C0-4C1E-B842-C909FD450F46}">
      <dgm:prSet/>
      <dgm:spPr/>
      <dgm:t>
        <a:bodyPr/>
        <a:lstStyle/>
        <a:p>
          <a:endParaRPr lang="fr-BE"/>
        </a:p>
      </dgm:t>
    </dgm:pt>
    <dgm:pt modelId="{5AE6382A-BCF3-4987-A233-AAE7CA3F3350}">
      <dgm:prSet/>
      <dgm:spPr/>
      <dgm:t>
        <a:bodyPr/>
        <a:lstStyle/>
        <a:p>
          <a:r>
            <a:rPr lang="en-US"/>
            <a:t>Evidence of corrosion phenomenon</a:t>
          </a:r>
          <a:endParaRPr lang="fr-BE"/>
        </a:p>
      </dgm:t>
    </dgm:pt>
    <dgm:pt modelId="{BE50EA3A-F644-42C8-BE79-F867C8B56A49}" type="parTrans" cxnId="{FC575DFC-9FAF-470A-89F4-836EB0E97732}">
      <dgm:prSet/>
      <dgm:spPr/>
      <dgm:t>
        <a:bodyPr/>
        <a:lstStyle/>
        <a:p>
          <a:endParaRPr lang="fr-BE"/>
        </a:p>
      </dgm:t>
    </dgm:pt>
    <dgm:pt modelId="{714E6B50-E4BE-4523-A428-55B9E67330ED}" type="sibTrans" cxnId="{FC575DFC-9FAF-470A-89F4-836EB0E97732}">
      <dgm:prSet/>
      <dgm:spPr/>
      <dgm:t>
        <a:bodyPr/>
        <a:lstStyle/>
        <a:p>
          <a:endParaRPr lang="fr-BE"/>
        </a:p>
      </dgm:t>
    </dgm:pt>
    <dgm:pt modelId="{3856E87E-7CE5-4CF0-8282-6E8D94AF0EC7}">
      <dgm:prSet/>
      <dgm:spPr/>
      <dgm:t>
        <a:bodyPr/>
        <a:lstStyle/>
        <a:p>
          <a:r>
            <a:rPr lang="en-US" dirty="0"/>
            <a:t>MEB-EDX observations</a:t>
          </a:r>
          <a:endParaRPr lang="fr-BE" dirty="0"/>
        </a:p>
      </dgm:t>
    </dgm:pt>
    <dgm:pt modelId="{82998B75-4F2B-46F0-9378-7B1E5071A87D}" type="parTrans" cxnId="{BF15B72F-9132-4223-AEB5-214F6F72523C}">
      <dgm:prSet/>
      <dgm:spPr/>
      <dgm:t>
        <a:bodyPr/>
        <a:lstStyle/>
        <a:p>
          <a:endParaRPr lang="fr-BE"/>
        </a:p>
      </dgm:t>
    </dgm:pt>
    <dgm:pt modelId="{5CAF04CE-BF30-41F9-B552-51500FCE1AAA}" type="sibTrans" cxnId="{BF15B72F-9132-4223-AEB5-214F6F72523C}">
      <dgm:prSet/>
      <dgm:spPr/>
      <dgm:t>
        <a:bodyPr/>
        <a:lstStyle/>
        <a:p>
          <a:endParaRPr lang="fr-BE"/>
        </a:p>
      </dgm:t>
    </dgm:pt>
    <dgm:pt modelId="{E760BF74-4747-4776-9BAB-21AD5A9FC7E0}">
      <dgm:prSet/>
      <dgm:spPr/>
      <dgm:t>
        <a:bodyPr/>
        <a:lstStyle/>
        <a:p>
          <a:r>
            <a:rPr lang="en-US" dirty="0"/>
            <a:t>Cr carbides - Intergranular corrosion</a:t>
          </a:r>
          <a:endParaRPr lang="fr-BE" dirty="0"/>
        </a:p>
      </dgm:t>
    </dgm:pt>
    <dgm:pt modelId="{6AA8FF6F-76A8-4C9C-87C8-3023B8AE7EF1}" type="parTrans" cxnId="{60D9C3D7-E480-4AA0-A182-1FB4153FF468}">
      <dgm:prSet/>
      <dgm:spPr/>
      <dgm:t>
        <a:bodyPr/>
        <a:lstStyle/>
        <a:p>
          <a:endParaRPr lang="fr-BE"/>
        </a:p>
      </dgm:t>
    </dgm:pt>
    <dgm:pt modelId="{BE14E23B-8418-4B7E-8B91-BA311975A9F4}" type="sibTrans" cxnId="{60D9C3D7-E480-4AA0-A182-1FB4153FF468}">
      <dgm:prSet/>
      <dgm:spPr/>
      <dgm:t>
        <a:bodyPr/>
        <a:lstStyle/>
        <a:p>
          <a:endParaRPr lang="fr-BE"/>
        </a:p>
      </dgm:t>
    </dgm:pt>
    <dgm:pt modelId="{8F796DFD-EA33-4ED3-BD9A-765EC7E3575E}">
      <dgm:prSet/>
      <dgm:spPr/>
      <dgm:t>
        <a:bodyPr/>
        <a:lstStyle/>
        <a:p>
          <a:r>
            <a:rPr lang="fr-BE" dirty="0"/>
            <a:t>P content </a:t>
          </a:r>
        </a:p>
      </dgm:t>
    </dgm:pt>
    <dgm:pt modelId="{36C12C82-4C3C-442D-899A-DEB5D29A127A}" type="parTrans" cxnId="{D187D145-B80D-4E64-A5EE-21206A525CC8}">
      <dgm:prSet/>
      <dgm:spPr/>
      <dgm:t>
        <a:bodyPr/>
        <a:lstStyle/>
        <a:p>
          <a:endParaRPr lang="fr-BE"/>
        </a:p>
      </dgm:t>
    </dgm:pt>
    <dgm:pt modelId="{BD09606E-D668-437E-99AA-572C94AABF35}" type="sibTrans" cxnId="{D187D145-B80D-4E64-A5EE-21206A525CC8}">
      <dgm:prSet/>
      <dgm:spPr/>
      <dgm:t>
        <a:bodyPr/>
        <a:lstStyle/>
        <a:p>
          <a:endParaRPr lang="fr-BE"/>
        </a:p>
      </dgm:t>
    </dgm:pt>
    <dgm:pt modelId="{3D4E42D8-F412-40FC-B5CA-362B3DE99AA4}" type="pres">
      <dgm:prSet presAssocID="{E4140E6D-49CA-4FF6-A397-E5D06BBDA577}" presName="Name0" presStyleCnt="0">
        <dgm:presLayoutVars>
          <dgm:dir/>
          <dgm:animLvl val="lvl"/>
          <dgm:resizeHandles val="exact"/>
        </dgm:presLayoutVars>
      </dgm:prSet>
      <dgm:spPr/>
    </dgm:pt>
    <dgm:pt modelId="{330EB8C4-F6CF-400A-8636-48BFB59B0E6A}" type="pres">
      <dgm:prSet presAssocID="{3856E87E-7CE5-4CF0-8282-6E8D94AF0EC7}" presName="boxAndChildren" presStyleCnt="0"/>
      <dgm:spPr/>
    </dgm:pt>
    <dgm:pt modelId="{E25CB11E-BC18-4505-B66F-4F8B79AD3D62}" type="pres">
      <dgm:prSet presAssocID="{3856E87E-7CE5-4CF0-8282-6E8D94AF0EC7}" presName="parentTextBox" presStyleLbl="node1" presStyleIdx="0" presStyleCnt="3"/>
      <dgm:spPr/>
    </dgm:pt>
    <dgm:pt modelId="{A1718297-3D06-4EC9-A4FD-AB2FD1E74ACB}" type="pres">
      <dgm:prSet presAssocID="{3856E87E-7CE5-4CF0-8282-6E8D94AF0EC7}" presName="entireBox" presStyleLbl="node1" presStyleIdx="0" presStyleCnt="3"/>
      <dgm:spPr/>
    </dgm:pt>
    <dgm:pt modelId="{263666B4-D254-44EE-A487-CF65F3BC982B}" type="pres">
      <dgm:prSet presAssocID="{3856E87E-7CE5-4CF0-8282-6E8D94AF0EC7}" presName="descendantBox" presStyleCnt="0"/>
      <dgm:spPr/>
    </dgm:pt>
    <dgm:pt modelId="{37B3322F-083D-475D-B8B7-8937C8FA1C76}" type="pres">
      <dgm:prSet presAssocID="{E760BF74-4747-4776-9BAB-21AD5A9FC7E0}" presName="childTextBox" presStyleLbl="fgAccFollowNode1" presStyleIdx="0" presStyleCnt="4">
        <dgm:presLayoutVars>
          <dgm:bulletEnabled val="1"/>
        </dgm:presLayoutVars>
      </dgm:prSet>
      <dgm:spPr/>
    </dgm:pt>
    <dgm:pt modelId="{28D139A4-D973-425F-AD48-5EC3E342FBB3}" type="pres">
      <dgm:prSet presAssocID="{8F796DFD-EA33-4ED3-BD9A-765EC7E3575E}" presName="childTextBox" presStyleLbl="fgAccFollowNode1" presStyleIdx="1" presStyleCnt="4">
        <dgm:presLayoutVars>
          <dgm:bulletEnabled val="1"/>
        </dgm:presLayoutVars>
      </dgm:prSet>
      <dgm:spPr/>
    </dgm:pt>
    <dgm:pt modelId="{A4A7FBB1-2330-407D-83D1-5972F6044262}" type="pres">
      <dgm:prSet presAssocID="{150F489C-B740-4189-A112-57730AC4B313}" presName="sp" presStyleCnt="0"/>
      <dgm:spPr/>
    </dgm:pt>
    <dgm:pt modelId="{B18CA86D-70F1-4458-ADAE-D11165A22EA1}" type="pres">
      <dgm:prSet presAssocID="{B710089F-A416-4B05-BFEA-117687EF17F1}" presName="arrowAndChildren" presStyleCnt="0"/>
      <dgm:spPr/>
    </dgm:pt>
    <dgm:pt modelId="{2CCC8CD1-D8E9-4053-A9BE-9DC8F6183AD7}" type="pres">
      <dgm:prSet presAssocID="{B710089F-A416-4B05-BFEA-117687EF17F1}" presName="parentTextArrow" presStyleLbl="node1" presStyleIdx="0" presStyleCnt="3"/>
      <dgm:spPr/>
    </dgm:pt>
    <dgm:pt modelId="{514BC047-6264-4FFB-98A9-4F41F8CE9749}" type="pres">
      <dgm:prSet presAssocID="{B710089F-A416-4B05-BFEA-117687EF17F1}" presName="arrow" presStyleLbl="node1" presStyleIdx="1" presStyleCnt="3"/>
      <dgm:spPr/>
    </dgm:pt>
    <dgm:pt modelId="{BB49FDF5-40C9-46FE-9224-6621F24EB746}" type="pres">
      <dgm:prSet presAssocID="{B710089F-A416-4B05-BFEA-117687EF17F1}" presName="descendantArrow" presStyleCnt="0"/>
      <dgm:spPr/>
    </dgm:pt>
    <dgm:pt modelId="{1B728E52-E187-42C2-B545-D486399908DE}" type="pres">
      <dgm:prSet presAssocID="{5AE6382A-BCF3-4987-A233-AAE7CA3F3350}" presName="childTextArrow" presStyleLbl="fgAccFollowNode1" presStyleIdx="2" presStyleCnt="4">
        <dgm:presLayoutVars>
          <dgm:bulletEnabled val="1"/>
        </dgm:presLayoutVars>
      </dgm:prSet>
      <dgm:spPr/>
    </dgm:pt>
    <dgm:pt modelId="{C6E8E0CA-9970-4CD8-843E-AC7B27CB09EC}" type="pres">
      <dgm:prSet presAssocID="{D9AC5A29-A915-45C9-B486-0130F37D031B}" presName="sp" presStyleCnt="0"/>
      <dgm:spPr/>
    </dgm:pt>
    <dgm:pt modelId="{A30F2E82-446A-48EC-A982-27A11F5DF690}" type="pres">
      <dgm:prSet presAssocID="{325F578A-9421-45A0-AB91-947F974F9E28}" presName="arrowAndChildren" presStyleCnt="0"/>
      <dgm:spPr/>
    </dgm:pt>
    <dgm:pt modelId="{BC73BE12-4D81-48FA-969E-753FA24BF336}" type="pres">
      <dgm:prSet presAssocID="{325F578A-9421-45A0-AB91-947F974F9E28}" presName="parentTextArrow" presStyleLbl="node1" presStyleIdx="1" presStyleCnt="3"/>
      <dgm:spPr/>
    </dgm:pt>
    <dgm:pt modelId="{BE7A3A20-C0E1-4178-812C-5E4DAAFF3390}" type="pres">
      <dgm:prSet presAssocID="{325F578A-9421-45A0-AB91-947F974F9E28}" presName="arrow" presStyleLbl="node1" presStyleIdx="2" presStyleCnt="3"/>
      <dgm:spPr/>
    </dgm:pt>
    <dgm:pt modelId="{3FE7A921-2AAB-4DB4-898B-7FBE47BDECDA}" type="pres">
      <dgm:prSet presAssocID="{325F578A-9421-45A0-AB91-947F974F9E28}" presName="descendantArrow" presStyleCnt="0"/>
      <dgm:spPr/>
    </dgm:pt>
    <dgm:pt modelId="{CB8E6845-9FCF-4276-AD83-18068D5A875F}" type="pres">
      <dgm:prSet presAssocID="{7F48CD0D-6B5C-4401-B2F3-3A35BE1BD241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35CD2603-A671-4A79-9546-AB1DB5190E62}" type="presOf" srcId="{E760BF74-4747-4776-9BAB-21AD5A9FC7E0}" destId="{37B3322F-083D-475D-B8B7-8937C8FA1C76}" srcOrd="0" destOrd="0" presId="urn:microsoft.com/office/officeart/2005/8/layout/process4"/>
    <dgm:cxn modelId="{B3441C20-B18A-40D2-B4BF-BC7880BB1883}" type="presOf" srcId="{B710089F-A416-4B05-BFEA-117687EF17F1}" destId="{2CCC8CD1-D8E9-4053-A9BE-9DC8F6183AD7}" srcOrd="0" destOrd="0" presId="urn:microsoft.com/office/officeart/2005/8/layout/process4"/>
    <dgm:cxn modelId="{33EB0B28-5C63-4782-A381-A2F318166B45}" type="presOf" srcId="{E4140E6D-49CA-4FF6-A397-E5D06BBDA577}" destId="{3D4E42D8-F412-40FC-B5CA-362B3DE99AA4}" srcOrd="0" destOrd="0" presId="urn:microsoft.com/office/officeart/2005/8/layout/process4"/>
    <dgm:cxn modelId="{BF15B72F-9132-4223-AEB5-214F6F72523C}" srcId="{E4140E6D-49CA-4FF6-A397-E5D06BBDA577}" destId="{3856E87E-7CE5-4CF0-8282-6E8D94AF0EC7}" srcOrd="2" destOrd="0" parTransId="{82998B75-4F2B-46F0-9378-7B1E5071A87D}" sibTransId="{5CAF04CE-BF30-41F9-B552-51500FCE1AAA}"/>
    <dgm:cxn modelId="{7CEF1D38-776C-4122-8F12-3D6177D20942}" type="presOf" srcId="{7F48CD0D-6B5C-4401-B2F3-3A35BE1BD241}" destId="{CB8E6845-9FCF-4276-AD83-18068D5A875F}" srcOrd="0" destOrd="0" presId="urn:microsoft.com/office/officeart/2005/8/layout/process4"/>
    <dgm:cxn modelId="{EEC8885C-A5B3-49EA-B9AA-AFAE5CD18A4A}" type="presOf" srcId="{3856E87E-7CE5-4CF0-8282-6E8D94AF0EC7}" destId="{E25CB11E-BC18-4505-B66F-4F8B79AD3D62}" srcOrd="0" destOrd="0" presId="urn:microsoft.com/office/officeart/2005/8/layout/process4"/>
    <dgm:cxn modelId="{5C99E85E-C1C0-4C1E-B842-C909FD450F46}" srcId="{E4140E6D-49CA-4FF6-A397-E5D06BBDA577}" destId="{B710089F-A416-4B05-BFEA-117687EF17F1}" srcOrd="1" destOrd="0" parTransId="{7944FDD9-8CC0-4BC1-B970-57593AD7FDF9}" sibTransId="{150F489C-B740-4189-A112-57730AC4B313}"/>
    <dgm:cxn modelId="{D187D145-B80D-4E64-A5EE-21206A525CC8}" srcId="{3856E87E-7CE5-4CF0-8282-6E8D94AF0EC7}" destId="{8F796DFD-EA33-4ED3-BD9A-765EC7E3575E}" srcOrd="1" destOrd="0" parTransId="{36C12C82-4C3C-442D-899A-DEB5D29A127A}" sibTransId="{BD09606E-D668-437E-99AA-572C94AABF35}"/>
    <dgm:cxn modelId="{9249C97E-AD13-41F1-9228-68FC0D06EE09}" type="presOf" srcId="{325F578A-9421-45A0-AB91-947F974F9E28}" destId="{BC73BE12-4D81-48FA-969E-753FA24BF336}" srcOrd="0" destOrd="0" presId="urn:microsoft.com/office/officeart/2005/8/layout/process4"/>
    <dgm:cxn modelId="{9860137F-4A72-4600-B0A3-614B98F2369C}" type="presOf" srcId="{3856E87E-7CE5-4CF0-8282-6E8D94AF0EC7}" destId="{A1718297-3D06-4EC9-A4FD-AB2FD1E74ACB}" srcOrd="1" destOrd="0" presId="urn:microsoft.com/office/officeart/2005/8/layout/process4"/>
    <dgm:cxn modelId="{27B022A2-E892-4173-924D-4D9AEF6573A1}" srcId="{325F578A-9421-45A0-AB91-947F974F9E28}" destId="{7F48CD0D-6B5C-4401-B2F3-3A35BE1BD241}" srcOrd="0" destOrd="0" parTransId="{9E0D7A50-7471-4EEA-83AC-C9D36DEB7B72}" sibTransId="{D1772150-65EE-4F09-9726-338207A1F1D9}"/>
    <dgm:cxn modelId="{E5ACDDB0-14E1-4A36-86A5-A08688E0C4F9}" type="presOf" srcId="{325F578A-9421-45A0-AB91-947F974F9E28}" destId="{BE7A3A20-C0E1-4178-812C-5E4DAAFF3390}" srcOrd="1" destOrd="0" presId="urn:microsoft.com/office/officeart/2005/8/layout/process4"/>
    <dgm:cxn modelId="{AF18A4B9-DDCC-4283-B5B6-2DA98A96E849}" type="presOf" srcId="{5AE6382A-BCF3-4987-A233-AAE7CA3F3350}" destId="{1B728E52-E187-42C2-B545-D486399908DE}" srcOrd="0" destOrd="0" presId="urn:microsoft.com/office/officeart/2005/8/layout/process4"/>
    <dgm:cxn modelId="{166C58BA-3FDC-4569-A798-503AAF66E82D}" srcId="{E4140E6D-49CA-4FF6-A397-E5D06BBDA577}" destId="{325F578A-9421-45A0-AB91-947F974F9E28}" srcOrd="0" destOrd="0" parTransId="{6F9FF352-1700-4FC7-AB4E-C6E022A359D1}" sibTransId="{D9AC5A29-A915-45C9-B486-0130F37D031B}"/>
    <dgm:cxn modelId="{60D9C3D7-E480-4AA0-A182-1FB4153FF468}" srcId="{3856E87E-7CE5-4CF0-8282-6E8D94AF0EC7}" destId="{E760BF74-4747-4776-9BAB-21AD5A9FC7E0}" srcOrd="0" destOrd="0" parTransId="{6AA8FF6F-76A8-4C9C-87C8-3023B8AE7EF1}" sibTransId="{BE14E23B-8418-4B7E-8B91-BA311975A9F4}"/>
    <dgm:cxn modelId="{D0C3CDDF-76B8-44CE-833A-6913C27B4380}" type="presOf" srcId="{8F796DFD-EA33-4ED3-BD9A-765EC7E3575E}" destId="{28D139A4-D973-425F-AD48-5EC3E342FBB3}" srcOrd="0" destOrd="0" presId="urn:microsoft.com/office/officeart/2005/8/layout/process4"/>
    <dgm:cxn modelId="{FC575DFC-9FAF-470A-89F4-836EB0E97732}" srcId="{B710089F-A416-4B05-BFEA-117687EF17F1}" destId="{5AE6382A-BCF3-4987-A233-AAE7CA3F3350}" srcOrd="0" destOrd="0" parTransId="{BE50EA3A-F644-42C8-BE79-F867C8B56A49}" sibTransId="{714E6B50-E4BE-4523-A428-55B9E67330ED}"/>
    <dgm:cxn modelId="{FE994FFD-24B8-40F7-9DDE-9AE320518FA2}" type="presOf" srcId="{B710089F-A416-4B05-BFEA-117687EF17F1}" destId="{514BC047-6264-4FFB-98A9-4F41F8CE9749}" srcOrd="1" destOrd="0" presId="urn:microsoft.com/office/officeart/2005/8/layout/process4"/>
    <dgm:cxn modelId="{58B69BE2-9BCB-4A51-A1C6-D42825BEB2CB}" type="presParOf" srcId="{3D4E42D8-F412-40FC-B5CA-362B3DE99AA4}" destId="{330EB8C4-F6CF-400A-8636-48BFB59B0E6A}" srcOrd="0" destOrd="0" presId="urn:microsoft.com/office/officeart/2005/8/layout/process4"/>
    <dgm:cxn modelId="{53775623-3EBE-4B8F-91FF-6DA37270426A}" type="presParOf" srcId="{330EB8C4-F6CF-400A-8636-48BFB59B0E6A}" destId="{E25CB11E-BC18-4505-B66F-4F8B79AD3D62}" srcOrd="0" destOrd="0" presId="urn:microsoft.com/office/officeart/2005/8/layout/process4"/>
    <dgm:cxn modelId="{7746A321-92E9-40D2-B396-2963A6656151}" type="presParOf" srcId="{330EB8C4-F6CF-400A-8636-48BFB59B0E6A}" destId="{A1718297-3D06-4EC9-A4FD-AB2FD1E74ACB}" srcOrd="1" destOrd="0" presId="urn:microsoft.com/office/officeart/2005/8/layout/process4"/>
    <dgm:cxn modelId="{5A0A711E-0BAB-4DF6-B206-0E7EE13EF6B1}" type="presParOf" srcId="{330EB8C4-F6CF-400A-8636-48BFB59B0E6A}" destId="{263666B4-D254-44EE-A487-CF65F3BC982B}" srcOrd="2" destOrd="0" presId="urn:microsoft.com/office/officeart/2005/8/layout/process4"/>
    <dgm:cxn modelId="{E850327A-F9F3-4BCC-809D-715FAECB8C7F}" type="presParOf" srcId="{263666B4-D254-44EE-A487-CF65F3BC982B}" destId="{37B3322F-083D-475D-B8B7-8937C8FA1C76}" srcOrd="0" destOrd="0" presId="urn:microsoft.com/office/officeart/2005/8/layout/process4"/>
    <dgm:cxn modelId="{B7411ADB-7596-49B9-912B-6BB0443B66F4}" type="presParOf" srcId="{263666B4-D254-44EE-A487-CF65F3BC982B}" destId="{28D139A4-D973-425F-AD48-5EC3E342FBB3}" srcOrd="1" destOrd="0" presId="urn:microsoft.com/office/officeart/2005/8/layout/process4"/>
    <dgm:cxn modelId="{99ED346B-ED42-4C18-89CD-ABECF1608B09}" type="presParOf" srcId="{3D4E42D8-F412-40FC-B5CA-362B3DE99AA4}" destId="{A4A7FBB1-2330-407D-83D1-5972F6044262}" srcOrd="1" destOrd="0" presId="urn:microsoft.com/office/officeart/2005/8/layout/process4"/>
    <dgm:cxn modelId="{B477F484-76AD-439D-810D-3B7CB1996079}" type="presParOf" srcId="{3D4E42D8-F412-40FC-B5CA-362B3DE99AA4}" destId="{B18CA86D-70F1-4458-ADAE-D11165A22EA1}" srcOrd="2" destOrd="0" presId="urn:microsoft.com/office/officeart/2005/8/layout/process4"/>
    <dgm:cxn modelId="{12E05A53-7909-4487-991B-B974A9EC6705}" type="presParOf" srcId="{B18CA86D-70F1-4458-ADAE-D11165A22EA1}" destId="{2CCC8CD1-D8E9-4053-A9BE-9DC8F6183AD7}" srcOrd="0" destOrd="0" presId="urn:microsoft.com/office/officeart/2005/8/layout/process4"/>
    <dgm:cxn modelId="{8553A002-D2C1-4EE8-A08D-DD7B53467E3B}" type="presParOf" srcId="{B18CA86D-70F1-4458-ADAE-D11165A22EA1}" destId="{514BC047-6264-4FFB-98A9-4F41F8CE9749}" srcOrd="1" destOrd="0" presId="urn:microsoft.com/office/officeart/2005/8/layout/process4"/>
    <dgm:cxn modelId="{9216B1A0-6A60-4A16-AFDB-5BEFAF17F8E9}" type="presParOf" srcId="{B18CA86D-70F1-4458-ADAE-D11165A22EA1}" destId="{BB49FDF5-40C9-46FE-9224-6621F24EB746}" srcOrd="2" destOrd="0" presId="urn:microsoft.com/office/officeart/2005/8/layout/process4"/>
    <dgm:cxn modelId="{7C68507D-4E4E-4181-8F80-FB56B7C1AB20}" type="presParOf" srcId="{BB49FDF5-40C9-46FE-9224-6621F24EB746}" destId="{1B728E52-E187-42C2-B545-D486399908DE}" srcOrd="0" destOrd="0" presId="urn:microsoft.com/office/officeart/2005/8/layout/process4"/>
    <dgm:cxn modelId="{D24E8DDD-B4D6-4890-B7FE-926C1400E9C1}" type="presParOf" srcId="{3D4E42D8-F412-40FC-B5CA-362B3DE99AA4}" destId="{C6E8E0CA-9970-4CD8-843E-AC7B27CB09EC}" srcOrd="3" destOrd="0" presId="urn:microsoft.com/office/officeart/2005/8/layout/process4"/>
    <dgm:cxn modelId="{38FF91C9-F3C1-4ADB-9BD1-876EF2BA4743}" type="presParOf" srcId="{3D4E42D8-F412-40FC-B5CA-362B3DE99AA4}" destId="{A30F2E82-446A-48EC-A982-27A11F5DF690}" srcOrd="4" destOrd="0" presId="urn:microsoft.com/office/officeart/2005/8/layout/process4"/>
    <dgm:cxn modelId="{404554FE-CA34-4ED0-8137-3863D0B0869E}" type="presParOf" srcId="{A30F2E82-446A-48EC-A982-27A11F5DF690}" destId="{BC73BE12-4D81-48FA-969E-753FA24BF336}" srcOrd="0" destOrd="0" presId="urn:microsoft.com/office/officeart/2005/8/layout/process4"/>
    <dgm:cxn modelId="{1B506122-D30B-43CF-A7E5-83DD49F99F10}" type="presParOf" srcId="{A30F2E82-446A-48EC-A982-27A11F5DF690}" destId="{BE7A3A20-C0E1-4178-812C-5E4DAAFF3390}" srcOrd="1" destOrd="0" presId="urn:microsoft.com/office/officeart/2005/8/layout/process4"/>
    <dgm:cxn modelId="{0D6EABFC-E163-41B5-B885-7A51437BCF84}" type="presParOf" srcId="{A30F2E82-446A-48EC-A982-27A11F5DF690}" destId="{3FE7A921-2AAB-4DB4-898B-7FBE47BDECDA}" srcOrd="2" destOrd="0" presId="urn:microsoft.com/office/officeart/2005/8/layout/process4"/>
    <dgm:cxn modelId="{FEBA1515-1AC4-4DB3-A41C-A4413BD80A4A}" type="presParOf" srcId="{3FE7A921-2AAB-4DB4-898B-7FBE47BDECDA}" destId="{CB8E6845-9FCF-4276-AD83-18068D5A875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1BEE6395-2EC1-4679-98F7-548C3BBB873F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fr-BE"/>
        </a:p>
      </dgm:t>
    </dgm:pt>
    <dgm:pt modelId="{8BB3F3B7-899F-4407-B15E-513963E4CFAF}">
      <dgm:prSet phldrT="[Texte]"/>
      <dgm:spPr/>
      <dgm:t>
        <a:bodyPr/>
        <a:lstStyle/>
        <a:p>
          <a:r>
            <a:rPr lang="fr-FR" dirty="0"/>
            <a:t>Conclusions for </a:t>
          </a:r>
          <a:r>
            <a:rPr lang="fr-FR" dirty="0" err="1"/>
            <a:t>this</a:t>
          </a:r>
          <a:r>
            <a:rPr lang="fr-FR" dirty="0"/>
            <a:t> case</a:t>
          </a:r>
          <a:endParaRPr lang="fr-BE" dirty="0"/>
        </a:p>
      </dgm:t>
    </dgm:pt>
    <dgm:pt modelId="{A114EB95-549C-42BE-8603-61D2FC34FF3B}" type="parTrans" cxnId="{A559A637-DDBA-4F3C-B0DF-1B25BC977F2C}">
      <dgm:prSet/>
      <dgm:spPr/>
      <dgm:t>
        <a:bodyPr/>
        <a:lstStyle/>
        <a:p>
          <a:endParaRPr lang="fr-BE"/>
        </a:p>
      </dgm:t>
    </dgm:pt>
    <dgm:pt modelId="{F28EEAFB-00A7-4E9B-8C55-F2EE32387671}" type="sibTrans" cxnId="{A559A637-DDBA-4F3C-B0DF-1B25BC977F2C}">
      <dgm:prSet/>
      <dgm:spPr/>
      <dgm:t>
        <a:bodyPr/>
        <a:lstStyle/>
        <a:p>
          <a:endParaRPr lang="fr-BE"/>
        </a:p>
      </dgm:t>
    </dgm:pt>
    <dgm:pt modelId="{DB0B4CA1-80E3-45C8-829F-0ED82DEB8E77}" type="pres">
      <dgm:prSet presAssocID="{1BEE6395-2EC1-4679-98F7-548C3BBB873F}" presName="linear" presStyleCnt="0">
        <dgm:presLayoutVars>
          <dgm:animLvl val="lvl"/>
          <dgm:resizeHandles val="exact"/>
        </dgm:presLayoutVars>
      </dgm:prSet>
      <dgm:spPr/>
    </dgm:pt>
    <dgm:pt modelId="{EC6341A2-816A-47CF-AB90-46703AF5E27D}" type="pres">
      <dgm:prSet presAssocID="{8BB3F3B7-899F-4407-B15E-513963E4CFA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559A637-DDBA-4F3C-B0DF-1B25BC977F2C}" srcId="{1BEE6395-2EC1-4679-98F7-548C3BBB873F}" destId="{8BB3F3B7-899F-4407-B15E-513963E4CFAF}" srcOrd="0" destOrd="0" parTransId="{A114EB95-549C-42BE-8603-61D2FC34FF3B}" sibTransId="{F28EEAFB-00A7-4E9B-8C55-F2EE32387671}"/>
    <dgm:cxn modelId="{0F262CCE-4A31-4824-8A41-CBE3D1BBEFFA}" type="presOf" srcId="{1BEE6395-2EC1-4679-98F7-548C3BBB873F}" destId="{DB0B4CA1-80E3-45C8-829F-0ED82DEB8E77}" srcOrd="0" destOrd="0" presId="urn:microsoft.com/office/officeart/2005/8/layout/vList2"/>
    <dgm:cxn modelId="{7B71F3D5-6010-4318-8399-7FF5278394EA}" type="presOf" srcId="{8BB3F3B7-899F-4407-B15E-513963E4CFAF}" destId="{EC6341A2-816A-47CF-AB90-46703AF5E27D}" srcOrd="0" destOrd="0" presId="urn:microsoft.com/office/officeart/2005/8/layout/vList2"/>
    <dgm:cxn modelId="{C1DE269E-B90E-4724-B4A3-39D2E654C4C9}" type="presParOf" srcId="{DB0B4CA1-80E3-45C8-829F-0ED82DEB8E77}" destId="{EC6341A2-816A-47CF-AB90-46703AF5E27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055FAF0-D48E-438B-AA63-7D6C1A87B6C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EE51676B-6DB1-4F78-A4AE-8346569D4F0B}">
      <dgm:prSet phldrT="[Texte]"/>
      <dgm:spPr/>
      <dgm:t>
        <a:bodyPr/>
        <a:lstStyle/>
        <a:p>
          <a:r>
            <a:rPr lang="en-US" noProof="0" dirty="0"/>
            <a:t>No powder metallurgy fabrication</a:t>
          </a:r>
        </a:p>
      </dgm:t>
    </dgm:pt>
    <dgm:pt modelId="{53E9257F-B229-4505-BE58-B83C69D1CC40}" type="parTrans" cxnId="{5A7B4C73-891B-4263-9983-D26B43A0AABA}">
      <dgm:prSet/>
      <dgm:spPr/>
      <dgm:t>
        <a:bodyPr/>
        <a:lstStyle/>
        <a:p>
          <a:endParaRPr lang="en-US" noProof="0" dirty="0"/>
        </a:p>
      </dgm:t>
    </dgm:pt>
    <dgm:pt modelId="{A3B9D7C7-200F-488F-9737-D0248571E9E0}" type="sibTrans" cxnId="{5A7B4C73-891B-4263-9983-D26B43A0AABA}">
      <dgm:prSet/>
      <dgm:spPr/>
      <dgm:t>
        <a:bodyPr/>
        <a:lstStyle/>
        <a:p>
          <a:endParaRPr lang="en-US" noProof="0" dirty="0"/>
        </a:p>
      </dgm:t>
    </dgm:pt>
    <dgm:pt modelId="{F0095422-5965-4495-9B65-6CAB39837A32}">
      <dgm:prSet phldrT="[Texte]"/>
      <dgm:spPr/>
      <dgm:t>
        <a:bodyPr/>
        <a:lstStyle/>
        <a:p>
          <a:r>
            <a:rPr lang="en-US" noProof="0" dirty="0"/>
            <a:t>No examination of the fracture area by SEM</a:t>
          </a:r>
        </a:p>
      </dgm:t>
    </dgm:pt>
    <dgm:pt modelId="{65DB852E-5C75-4B56-B71C-4607A2DA8CA2}" type="parTrans" cxnId="{DD60916A-DCBA-48B7-95C0-182BB2742F0E}">
      <dgm:prSet/>
      <dgm:spPr/>
      <dgm:t>
        <a:bodyPr/>
        <a:lstStyle/>
        <a:p>
          <a:endParaRPr lang="en-US" noProof="0" dirty="0"/>
        </a:p>
      </dgm:t>
    </dgm:pt>
    <dgm:pt modelId="{88916482-0C16-458B-B1B2-ADDA26D5C37C}" type="sibTrans" cxnId="{DD60916A-DCBA-48B7-95C0-182BB2742F0E}">
      <dgm:prSet/>
      <dgm:spPr/>
      <dgm:t>
        <a:bodyPr/>
        <a:lstStyle/>
        <a:p>
          <a:endParaRPr lang="en-US" noProof="0" dirty="0"/>
        </a:p>
      </dgm:t>
    </dgm:pt>
    <dgm:pt modelId="{84AFBD5A-EF8D-4FBA-B160-3DEB61BC5A69}">
      <dgm:prSet phldrT="[Texte]"/>
      <dgm:spPr/>
      <dgm:t>
        <a:bodyPr/>
        <a:lstStyle/>
        <a:p>
          <a:r>
            <a:rPr lang="en-US" noProof="0" dirty="0"/>
            <a:t>No evidence of fatigue fracture</a:t>
          </a:r>
        </a:p>
      </dgm:t>
    </dgm:pt>
    <dgm:pt modelId="{12EB830F-7B47-4A98-93C6-C392EB380918}" type="parTrans" cxnId="{4F9C4627-5A72-4759-A81B-84FEB711AAE8}">
      <dgm:prSet/>
      <dgm:spPr/>
      <dgm:t>
        <a:bodyPr/>
        <a:lstStyle/>
        <a:p>
          <a:endParaRPr lang="en-US" noProof="0" dirty="0"/>
        </a:p>
      </dgm:t>
    </dgm:pt>
    <dgm:pt modelId="{F05AFC69-BE5A-40CB-BF76-579F1A61B209}" type="sibTrans" cxnId="{4F9C4627-5A72-4759-A81B-84FEB711AAE8}">
      <dgm:prSet/>
      <dgm:spPr/>
      <dgm:t>
        <a:bodyPr/>
        <a:lstStyle/>
        <a:p>
          <a:endParaRPr lang="en-US" noProof="0" dirty="0"/>
        </a:p>
      </dgm:t>
    </dgm:pt>
    <dgm:pt modelId="{025A3F51-3281-4CEE-8EF4-F486B0D483E3}">
      <dgm:prSet phldrT="[Texte]"/>
      <dgm:spPr/>
      <dgm:t>
        <a:bodyPr/>
        <a:lstStyle/>
        <a:p>
          <a:r>
            <a:rPr lang="en-US" noProof="0" dirty="0"/>
            <a:t>Part manufactured from cast metal (melting, hot rolling, drawing, …) </a:t>
          </a:r>
        </a:p>
      </dgm:t>
    </dgm:pt>
    <dgm:pt modelId="{D117C599-7EEE-4256-B41D-9360AB3134F4}" type="parTrans" cxnId="{E6FF325A-1388-4DC9-B39B-584F64411160}">
      <dgm:prSet/>
      <dgm:spPr/>
      <dgm:t>
        <a:bodyPr/>
        <a:lstStyle/>
        <a:p>
          <a:endParaRPr lang="en-US" noProof="0" dirty="0"/>
        </a:p>
      </dgm:t>
    </dgm:pt>
    <dgm:pt modelId="{8D955AC0-4519-4371-9473-D4423E011C84}" type="sibTrans" cxnId="{E6FF325A-1388-4DC9-B39B-584F64411160}">
      <dgm:prSet/>
      <dgm:spPr/>
      <dgm:t>
        <a:bodyPr/>
        <a:lstStyle/>
        <a:p>
          <a:endParaRPr lang="en-US" noProof="0" dirty="0"/>
        </a:p>
      </dgm:t>
    </dgm:pt>
    <dgm:pt modelId="{C9DB3101-87D3-4F7C-8119-58A4E29BE4FC}">
      <dgm:prSet phldrT="[Texte]"/>
      <dgm:spPr/>
      <dgm:t>
        <a:bodyPr/>
        <a:lstStyle/>
        <a:p>
          <a:r>
            <a:rPr lang="en-US" noProof="0" dirty="0" err="1"/>
            <a:t>Intergranular</a:t>
          </a:r>
          <a:r>
            <a:rPr lang="en-US" noProof="0" dirty="0"/>
            <a:t> corrosion</a:t>
          </a:r>
        </a:p>
      </dgm:t>
    </dgm:pt>
    <dgm:pt modelId="{BA2E5D74-B8FA-41A4-AC8A-99B9EDB90D1D}" type="parTrans" cxnId="{2849D11D-B644-45F6-A52B-64EEC7325344}">
      <dgm:prSet/>
      <dgm:spPr/>
      <dgm:t>
        <a:bodyPr/>
        <a:lstStyle/>
        <a:p>
          <a:endParaRPr lang="en-US" noProof="0" dirty="0"/>
        </a:p>
      </dgm:t>
    </dgm:pt>
    <dgm:pt modelId="{60C0F774-2843-4BA6-B6BE-EE828990102D}" type="sibTrans" cxnId="{2849D11D-B644-45F6-A52B-64EEC7325344}">
      <dgm:prSet/>
      <dgm:spPr/>
      <dgm:t>
        <a:bodyPr/>
        <a:lstStyle/>
        <a:p>
          <a:endParaRPr lang="en-US" noProof="0" dirty="0"/>
        </a:p>
      </dgm:t>
    </dgm:pt>
    <dgm:pt modelId="{8107D71F-4F1D-4028-8935-A5396BDE1FF4}">
      <dgm:prSet phldrT="[Texte]"/>
      <dgm:spPr/>
      <dgm:t>
        <a:bodyPr/>
        <a:lstStyle/>
        <a:p>
          <a:r>
            <a:rPr lang="en-US" noProof="0" dirty="0"/>
            <a:t>Due to the presence of P-rich Cr carbides</a:t>
          </a:r>
        </a:p>
      </dgm:t>
    </dgm:pt>
    <dgm:pt modelId="{F63465B6-DA52-4FA6-8B7B-294A9415C2AF}" type="parTrans" cxnId="{B18BF042-3D99-4145-8469-B8DD696AE3F9}">
      <dgm:prSet/>
      <dgm:spPr/>
      <dgm:t>
        <a:bodyPr/>
        <a:lstStyle/>
        <a:p>
          <a:endParaRPr lang="en-US" noProof="0" dirty="0"/>
        </a:p>
      </dgm:t>
    </dgm:pt>
    <dgm:pt modelId="{28B4741A-B485-4786-AC2B-6231BFB17D60}" type="sibTrans" cxnId="{B18BF042-3D99-4145-8469-B8DD696AE3F9}">
      <dgm:prSet/>
      <dgm:spPr/>
      <dgm:t>
        <a:bodyPr/>
        <a:lstStyle/>
        <a:p>
          <a:endParaRPr lang="en-US" noProof="0" dirty="0"/>
        </a:p>
      </dgm:t>
    </dgm:pt>
    <dgm:pt modelId="{1240075E-588C-47A3-B05D-30DE9B8BF98B}" type="pres">
      <dgm:prSet presAssocID="{B055FAF0-D48E-438B-AA63-7D6C1A87B6C0}" presName="linear" presStyleCnt="0">
        <dgm:presLayoutVars>
          <dgm:dir/>
          <dgm:animLvl val="lvl"/>
          <dgm:resizeHandles val="exact"/>
        </dgm:presLayoutVars>
      </dgm:prSet>
      <dgm:spPr/>
    </dgm:pt>
    <dgm:pt modelId="{88C66728-1D6B-44D5-A73F-2DB6F1FDF717}" type="pres">
      <dgm:prSet presAssocID="{EE51676B-6DB1-4F78-A4AE-8346569D4F0B}" presName="parentLin" presStyleCnt="0"/>
      <dgm:spPr/>
    </dgm:pt>
    <dgm:pt modelId="{A9928E65-C5A5-47CE-96DC-62FF720C5CF5}" type="pres">
      <dgm:prSet presAssocID="{EE51676B-6DB1-4F78-A4AE-8346569D4F0B}" presName="parentLeftMargin" presStyleLbl="node1" presStyleIdx="0" presStyleCnt="3"/>
      <dgm:spPr/>
    </dgm:pt>
    <dgm:pt modelId="{850A3F9E-D50C-4993-823D-215FC6BD3E6F}" type="pres">
      <dgm:prSet presAssocID="{EE51676B-6DB1-4F78-A4AE-8346569D4F0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9AC450-0C2B-41E5-8371-0C8397EC0EE0}" type="pres">
      <dgm:prSet presAssocID="{EE51676B-6DB1-4F78-A4AE-8346569D4F0B}" presName="negativeSpace" presStyleCnt="0"/>
      <dgm:spPr/>
    </dgm:pt>
    <dgm:pt modelId="{36BD0CBE-5799-4E97-B22A-090F0FBCE3F8}" type="pres">
      <dgm:prSet presAssocID="{EE51676B-6DB1-4F78-A4AE-8346569D4F0B}" presName="childText" presStyleLbl="conFgAcc1" presStyleIdx="0" presStyleCnt="3">
        <dgm:presLayoutVars>
          <dgm:bulletEnabled val="1"/>
        </dgm:presLayoutVars>
      </dgm:prSet>
      <dgm:spPr/>
    </dgm:pt>
    <dgm:pt modelId="{7A2D2891-F918-4ED0-9967-93A98924B61B}" type="pres">
      <dgm:prSet presAssocID="{A3B9D7C7-200F-488F-9737-D0248571E9E0}" presName="spaceBetweenRectangles" presStyleCnt="0"/>
      <dgm:spPr/>
    </dgm:pt>
    <dgm:pt modelId="{6B44591C-48C6-4425-98A4-BF9D4BB99627}" type="pres">
      <dgm:prSet presAssocID="{84AFBD5A-EF8D-4FBA-B160-3DEB61BC5A69}" presName="parentLin" presStyleCnt="0"/>
      <dgm:spPr/>
    </dgm:pt>
    <dgm:pt modelId="{2F93CB2D-B50E-4416-BB7D-8AADBC6E28BE}" type="pres">
      <dgm:prSet presAssocID="{84AFBD5A-EF8D-4FBA-B160-3DEB61BC5A69}" presName="parentLeftMargin" presStyleLbl="node1" presStyleIdx="0" presStyleCnt="3"/>
      <dgm:spPr/>
    </dgm:pt>
    <dgm:pt modelId="{2E7D3F46-6190-45CF-853D-F5DDDB4C42C5}" type="pres">
      <dgm:prSet presAssocID="{84AFBD5A-EF8D-4FBA-B160-3DEB61BC5A6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46696D6-D1B8-41D2-B288-022C53DC455B}" type="pres">
      <dgm:prSet presAssocID="{84AFBD5A-EF8D-4FBA-B160-3DEB61BC5A69}" presName="negativeSpace" presStyleCnt="0"/>
      <dgm:spPr/>
    </dgm:pt>
    <dgm:pt modelId="{97BDB4F0-F2B2-4473-8F56-75AF38439573}" type="pres">
      <dgm:prSet presAssocID="{84AFBD5A-EF8D-4FBA-B160-3DEB61BC5A69}" presName="childText" presStyleLbl="conFgAcc1" presStyleIdx="1" presStyleCnt="3">
        <dgm:presLayoutVars>
          <dgm:bulletEnabled val="1"/>
        </dgm:presLayoutVars>
      </dgm:prSet>
      <dgm:spPr/>
    </dgm:pt>
    <dgm:pt modelId="{BFD3AC5E-1BF6-4C77-B9D0-CE03CD266B1F}" type="pres">
      <dgm:prSet presAssocID="{F05AFC69-BE5A-40CB-BF76-579F1A61B209}" presName="spaceBetweenRectangles" presStyleCnt="0"/>
      <dgm:spPr/>
    </dgm:pt>
    <dgm:pt modelId="{5C72D5D5-54B6-452E-807D-DD5B1FBA062D}" type="pres">
      <dgm:prSet presAssocID="{C9DB3101-87D3-4F7C-8119-58A4E29BE4FC}" presName="parentLin" presStyleCnt="0"/>
      <dgm:spPr/>
    </dgm:pt>
    <dgm:pt modelId="{750ABE82-F466-4C0A-BB99-CC020FCE0880}" type="pres">
      <dgm:prSet presAssocID="{C9DB3101-87D3-4F7C-8119-58A4E29BE4FC}" presName="parentLeftMargin" presStyleLbl="node1" presStyleIdx="1" presStyleCnt="3"/>
      <dgm:spPr/>
    </dgm:pt>
    <dgm:pt modelId="{F6223968-B04A-45D8-9FA4-68B1A9CD85AE}" type="pres">
      <dgm:prSet presAssocID="{C9DB3101-87D3-4F7C-8119-58A4E29BE4F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DD46F23-5F83-4B9F-9F83-E912F0AB7451}" type="pres">
      <dgm:prSet presAssocID="{C9DB3101-87D3-4F7C-8119-58A4E29BE4FC}" presName="negativeSpace" presStyleCnt="0"/>
      <dgm:spPr/>
    </dgm:pt>
    <dgm:pt modelId="{22B85E0B-094F-4E33-A6F2-D0F6F0808AAF}" type="pres">
      <dgm:prSet presAssocID="{C9DB3101-87D3-4F7C-8119-58A4E29BE4F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0FF3804-01C6-4C98-AF15-43D654FD6E4F}" type="presOf" srcId="{025A3F51-3281-4CEE-8EF4-F486B0D483E3}" destId="{36BD0CBE-5799-4E97-B22A-090F0FBCE3F8}" srcOrd="0" destOrd="0" presId="urn:microsoft.com/office/officeart/2005/8/layout/list1"/>
    <dgm:cxn modelId="{BA475B06-FCF8-4311-8DDE-45E6B665FBCE}" type="presOf" srcId="{EE51676B-6DB1-4F78-A4AE-8346569D4F0B}" destId="{A9928E65-C5A5-47CE-96DC-62FF720C5CF5}" srcOrd="0" destOrd="0" presId="urn:microsoft.com/office/officeart/2005/8/layout/list1"/>
    <dgm:cxn modelId="{6EB1B210-8A9D-428A-99C8-B859BE1959EB}" type="presOf" srcId="{8107D71F-4F1D-4028-8935-A5396BDE1FF4}" destId="{22B85E0B-094F-4E33-A6F2-D0F6F0808AAF}" srcOrd="0" destOrd="0" presId="urn:microsoft.com/office/officeart/2005/8/layout/list1"/>
    <dgm:cxn modelId="{93536A15-1997-4278-A911-BCE739D41832}" type="presOf" srcId="{84AFBD5A-EF8D-4FBA-B160-3DEB61BC5A69}" destId="{2E7D3F46-6190-45CF-853D-F5DDDB4C42C5}" srcOrd="1" destOrd="0" presId="urn:microsoft.com/office/officeart/2005/8/layout/list1"/>
    <dgm:cxn modelId="{2849D11D-B644-45F6-A52B-64EEC7325344}" srcId="{B055FAF0-D48E-438B-AA63-7D6C1A87B6C0}" destId="{C9DB3101-87D3-4F7C-8119-58A4E29BE4FC}" srcOrd="2" destOrd="0" parTransId="{BA2E5D74-B8FA-41A4-AC8A-99B9EDB90D1D}" sibTransId="{60C0F774-2843-4BA6-B6BE-EE828990102D}"/>
    <dgm:cxn modelId="{4F9C4627-5A72-4759-A81B-84FEB711AAE8}" srcId="{B055FAF0-D48E-438B-AA63-7D6C1A87B6C0}" destId="{84AFBD5A-EF8D-4FBA-B160-3DEB61BC5A69}" srcOrd="1" destOrd="0" parTransId="{12EB830F-7B47-4A98-93C6-C392EB380918}" sibTransId="{F05AFC69-BE5A-40CB-BF76-579F1A61B209}"/>
    <dgm:cxn modelId="{C632142F-A8C5-4189-BFB0-0D096AC9D219}" type="presOf" srcId="{B055FAF0-D48E-438B-AA63-7D6C1A87B6C0}" destId="{1240075E-588C-47A3-B05D-30DE9B8BF98B}" srcOrd="0" destOrd="0" presId="urn:microsoft.com/office/officeart/2005/8/layout/list1"/>
    <dgm:cxn modelId="{B18BF042-3D99-4145-8469-B8DD696AE3F9}" srcId="{C9DB3101-87D3-4F7C-8119-58A4E29BE4FC}" destId="{8107D71F-4F1D-4028-8935-A5396BDE1FF4}" srcOrd="0" destOrd="0" parTransId="{F63465B6-DA52-4FA6-8B7B-294A9415C2AF}" sibTransId="{28B4741A-B485-4786-AC2B-6231BFB17D60}"/>
    <dgm:cxn modelId="{C4621268-3966-453D-970F-D4098C4FA806}" type="presOf" srcId="{C9DB3101-87D3-4F7C-8119-58A4E29BE4FC}" destId="{F6223968-B04A-45D8-9FA4-68B1A9CD85AE}" srcOrd="1" destOrd="0" presId="urn:microsoft.com/office/officeart/2005/8/layout/list1"/>
    <dgm:cxn modelId="{DD60916A-DCBA-48B7-95C0-182BB2742F0E}" srcId="{84AFBD5A-EF8D-4FBA-B160-3DEB61BC5A69}" destId="{F0095422-5965-4495-9B65-6CAB39837A32}" srcOrd="0" destOrd="0" parTransId="{65DB852E-5C75-4B56-B71C-4607A2DA8CA2}" sibTransId="{88916482-0C16-458B-B1B2-ADDA26D5C37C}"/>
    <dgm:cxn modelId="{5A7B4C73-891B-4263-9983-D26B43A0AABA}" srcId="{B055FAF0-D48E-438B-AA63-7D6C1A87B6C0}" destId="{EE51676B-6DB1-4F78-A4AE-8346569D4F0B}" srcOrd="0" destOrd="0" parTransId="{53E9257F-B229-4505-BE58-B83C69D1CC40}" sibTransId="{A3B9D7C7-200F-488F-9737-D0248571E9E0}"/>
    <dgm:cxn modelId="{E6FF325A-1388-4DC9-B39B-584F64411160}" srcId="{EE51676B-6DB1-4F78-A4AE-8346569D4F0B}" destId="{025A3F51-3281-4CEE-8EF4-F486B0D483E3}" srcOrd="0" destOrd="0" parTransId="{D117C599-7EEE-4256-B41D-9360AB3134F4}" sibTransId="{8D955AC0-4519-4371-9473-D4423E011C84}"/>
    <dgm:cxn modelId="{88A50A82-A696-44F6-8DA0-8AA04EFFCEB1}" type="presOf" srcId="{F0095422-5965-4495-9B65-6CAB39837A32}" destId="{97BDB4F0-F2B2-4473-8F56-75AF38439573}" srcOrd="0" destOrd="0" presId="urn:microsoft.com/office/officeart/2005/8/layout/list1"/>
    <dgm:cxn modelId="{224A50BE-35E2-4D57-BF58-301613300F62}" type="presOf" srcId="{C9DB3101-87D3-4F7C-8119-58A4E29BE4FC}" destId="{750ABE82-F466-4C0A-BB99-CC020FCE0880}" srcOrd="0" destOrd="0" presId="urn:microsoft.com/office/officeart/2005/8/layout/list1"/>
    <dgm:cxn modelId="{B0E134C3-8278-4088-93CC-43C76096B840}" type="presOf" srcId="{84AFBD5A-EF8D-4FBA-B160-3DEB61BC5A69}" destId="{2F93CB2D-B50E-4416-BB7D-8AADBC6E28BE}" srcOrd="0" destOrd="0" presId="urn:microsoft.com/office/officeart/2005/8/layout/list1"/>
    <dgm:cxn modelId="{2EA92BE3-92F3-4644-9690-F8578FF907E3}" type="presOf" srcId="{EE51676B-6DB1-4F78-A4AE-8346569D4F0B}" destId="{850A3F9E-D50C-4993-823D-215FC6BD3E6F}" srcOrd="1" destOrd="0" presId="urn:microsoft.com/office/officeart/2005/8/layout/list1"/>
    <dgm:cxn modelId="{AC66D1B4-9FBD-4362-A127-49CE2120FF1F}" type="presParOf" srcId="{1240075E-588C-47A3-B05D-30DE9B8BF98B}" destId="{88C66728-1D6B-44D5-A73F-2DB6F1FDF717}" srcOrd="0" destOrd="0" presId="urn:microsoft.com/office/officeart/2005/8/layout/list1"/>
    <dgm:cxn modelId="{0D4CE0CC-F650-4285-93D6-8F99B6A72125}" type="presParOf" srcId="{88C66728-1D6B-44D5-A73F-2DB6F1FDF717}" destId="{A9928E65-C5A5-47CE-96DC-62FF720C5CF5}" srcOrd="0" destOrd="0" presId="urn:microsoft.com/office/officeart/2005/8/layout/list1"/>
    <dgm:cxn modelId="{F069F102-27D9-41C7-9501-F886BEE7A6EC}" type="presParOf" srcId="{88C66728-1D6B-44D5-A73F-2DB6F1FDF717}" destId="{850A3F9E-D50C-4993-823D-215FC6BD3E6F}" srcOrd="1" destOrd="0" presId="urn:microsoft.com/office/officeart/2005/8/layout/list1"/>
    <dgm:cxn modelId="{949DE64F-88EF-4458-AEC3-86CC1C68E952}" type="presParOf" srcId="{1240075E-588C-47A3-B05D-30DE9B8BF98B}" destId="{C39AC450-0C2B-41E5-8371-0C8397EC0EE0}" srcOrd="1" destOrd="0" presId="urn:microsoft.com/office/officeart/2005/8/layout/list1"/>
    <dgm:cxn modelId="{04EBD678-734B-4E52-B914-DF2807166618}" type="presParOf" srcId="{1240075E-588C-47A3-B05D-30DE9B8BF98B}" destId="{36BD0CBE-5799-4E97-B22A-090F0FBCE3F8}" srcOrd="2" destOrd="0" presId="urn:microsoft.com/office/officeart/2005/8/layout/list1"/>
    <dgm:cxn modelId="{ECF28E81-39F2-4639-9CEA-B72BEC90DD86}" type="presParOf" srcId="{1240075E-588C-47A3-B05D-30DE9B8BF98B}" destId="{7A2D2891-F918-4ED0-9967-93A98924B61B}" srcOrd="3" destOrd="0" presId="urn:microsoft.com/office/officeart/2005/8/layout/list1"/>
    <dgm:cxn modelId="{CEDD54C3-6C52-474D-B6A6-14A4BFC84997}" type="presParOf" srcId="{1240075E-588C-47A3-B05D-30DE9B8BF98B}" destId="{6B44591C-48C6-4425-98A4-BF9D4BB99627}" srcOrd="4" destOrd="0" presId="urn:microsoft.com/office/officeart/2005/8/layout/list1"/>
    <dgm:cxn modelId="{57371E0F-FDE9-4C4E-A244-E8781360167C}" type="presParOf" srcId="{6B44591C-48C6-4425-98A4-BF9D4BB99627}" destId="{2F93CB2D-B50E-4416-BB7D-8AADBC6E28BE}" srcOrd="0" destOrd="0" presId="urn:microsoft.com/office/officeart/2005/8/layout/list1"/>
    <dgm:cxn modelId="{16ABA213-8048-4A88-88C9-D6DE53EF8118}" type="presParOf" srcId="{6B44591C-48C6-4425-98A4-BF9D4BB99627}" destId="{2E7D3F46-6190-45CF-853D-F5DDDB4C42C5}" srcOrd="1" destOrd="0" presId="urn:microsoft.com/office/officeart/2005/8/layout/list1"/>
    <dgm:cxn modelId="{F8B25D7D-EAE2-42B6-9510-CC8E6FDC8192}" type="presParOf" srcId="{1240075E-588C-47A3-B05D-30DE9B8BF98B}" destId="{946696D6-D1B8-41D2-B288-022C53DC455B}" srcOrd="5" destOrd="0" presId="urn:microsoft.com/office/officeart/2005/8/layout/list1"/>
    <dgm:cxn modelId="{914A5374-BE1A-4510-8FFD-3DD60D5491B5}" type="presParOf" srcId="{1240075E-588C-47A3-B05D-30DE9B8BF98B}" destId="{97BDB4F0-F2B2-4473-8F56-75AF38439573}" srcOrd="6" destOrd="0" presId="urn:microsoft.com/office/officeart/2005/8/layout/list1"/>
    <dgm:cxn modelId="{992C2DDE-85EF-4699-8E74-2BFF8DDC1EEE}" type="presParOf" srcId="{1240075E-588C-47A3-B05D-30DE9B8BF98B}" destId="{BFD3AC5E-1BF6-4C77-B9D0-CE03CD266B1F}" srcOrd="7" destOrd="0" presId="urn:microsoft.com/office/officeart/2005/8/layout/list1"/>
    <dgm:cxn modelId="{57C1D923-6EF0-41C9-9DD0-122D9D0F457E}" type="presParOf" srcId="{1240075E-588C-47A3-B05D-30DE9B8BF98B}" destId="{5C72D5D5-54B6-452E-807D-DD5B1FBA062D}" srcOrd="8" destOrd="0" presId="urn:microsoft.com/office/officeart/2005/8/layout/list1"/>
    <dgm:cxn modelId="{0C53B750-F452-4BBC-AD1E-9CE09B23C36F}" type="presParOf" srcId="{5C72D5D5-54B6-452E-807D-DD5B1FBA062D}" destId="{750ABE82-F466-4C0A-BB99-CC020FCE0880}" srcOrd="0" destOrd="0" presId="urn:microsoft.com/office/officeart/2005/8/layout/list1"/>
    <dgm:cxn modelId="{DCC15603-F81D-4922-81B9-F1CBE54B8DC1}" type="presParOf" srcId="{5C72D5D5-54B6-452E-807D-DD5B1FBA062D}" destId="{F6223968-B04A-45D8-9FA4-68B1A9CD85AE}" srcOrd="1" destOrd="0" presId="urn:microsoft.com/office/officeart/2005/8/layout/list1"/>
    <dgm:cxn modelId="{49B74EAE-381E-4D19-8574-41E345072C7E}" type="presParOf" srcId="{1240075E-588C-47A3-B05D-30DE9B8BF98B}" destId="{9DD46F23-5F83-4B9F-9F83-E912F0AB7451}" srcOrd="9" destOrd="0" presId="urn:microsoft.com/office/officeart/2005/8/layout/list1"/>
    <dgm:cxn modelId="{8BD00EAA-550D-44E1-830E-266BC1BC115A}" type="presParOf" srcId="{1240075E-588C-47A3-B05D-30DE9B8BF98B}" destId="{22B85E0B-094F-4E33-A6F2-D0F6F0808AA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1351849A-8674-461E-883D-12526A67B5E7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</dgm:pt>
    <dgm:pt modelId="{B2B9F2BB-935C-41D7-BE57-4778EA65911D}">
      <dgm:prSet phldrT="[Texte]" custT="1"/>
      <dgm:spPr/>
      <dgm:t>
        <a:bodyPr/>
        <a:lstStyle/>
        <a:p>
          <a:r>
            <a:rPr lang="en-US" altLang="fr-FR" sz="2800" b="1" dirty="0"/>
            <a:t>Case 2 : Stainless steel chain link used in radiographic applications</a:t>
          </a:r>
          <a:endParaRPr lang="fr-FR" altLang="fr-FR" sz="2800" b="1" dirty="0"/>
        </a:p>
      </dgm:t>
    </dgm:pt>
    <dgm:pt modelId="{57EF022F-BF9F-492D-8CB6-4434420890BA}" type="parTrans" cxnId="{A2091C3E-83E8-44BC-B9CF-874C000679A8}">
      <dgm:prSet/>
      <dgm:spPr/>
      <dgm:t>
        <a:bodyPr/>
        <a:lstStyle/>
        <a:p>
          <a:endParaRPr lang="fr-BE" sz="1600"/>
        </a:p>
      </dgm:t>
    </dgm:pt>
    <dgm:pt modelId="{812A5F0A-CE11-4718-94D1-03B58AB781A8}" type="sibTrans" cxnId="{A2091C3E-83E8-44BC-B9CF-874C000679A8}">
      <dgm:prSet/>
      <dgm:spPr/>
      <dgm:t>
        <a:bodyPr/>
        <a:lstStyle/>
        <a:p>
          <a:endParaRPr lang="fr-BE" sz="1600"/>
        </a:p>
      </dgm:t>
    </dgm:pt>
    <dgm:pt modelId="{CF9449C5-0A79-42D2-A028-0FBF3969DD57}" type="pres">
      <dgm:prSet presAssocID="{1351849A-8674-461E-883D-12526A67B5E7}" presName="linearFlow" presStyleCnt="0">
        <dgm:presLayoutVars>
          <dgm:dir/>
          <dgm:resizeHandles val="exact"/>
        </dgm:presLayoutVars>
      </dgm:prSet>
      <dgm:spPr/>
    </dgm:pt>
    <dgm:pt modelId="{8F42D3F8-683A-4334-8B5D-85E234B3C954}" type="pres">
      <dgm:prSet presAssocID="{B2B9F2BB-935C-41D7-BE57-4778EA65911D}" presName="composite" presStyleCnt="0"/>
      <dgm:spPr/>
    </dgm:pt>
    <dgm:pt modelId="{8AFEAB96-DA71-470E-A1F2-A98704BEE29A}" type="pres">
      <dgm:prSet presAssocID="{B2B9F2BB-935C-41D7-BE57-4778EA65911D}" presName="imgShp" presStyleLbl="fgImgPlace1" presStyleIdx="0" presStyleCnt="1" custLinFactNeighborX="-67805"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7697" b="27697"/>
          </a:stretch>
        </a:blipFill>
      </dgm:spPr>
    </dgm:pt>
    <dgm:pt modelId="{3B6B838D-84FE-494D-91C2-93A2E535B5FF}" type="pres">
      <dgm:prSet presAssocID="{B2B9F2BB-935C-41D7-BE57-4778EA65911D}" presName="txShp" presStyleLbl="node1" presStyleIdx="0" presStyleCnt="1" custScaleX="121763">
        <dgm:presLayoutVars>
          <dgm:bulletEnabled val="1"/>
        </dgm:presLayoutVars>
      </dgm:prSet>
      <dgm:spPr/>
    </dgm:pt>
  </dgm:ptLst>
  <dgm:cxnLst>
    <dgm:cxn modelId="{A2091C3E-83E8-44BC-B9CF-874C000679A8}" srcId="{1351849A-8674-461E-883D-12526A67B5E7}" destId="{B2B9F2BB-935C-41D7-BE57-4778EA65911D}" srcOrd="0" destOrd="0" parTransId="{57EF022F-BF9F-492D-8CB6-4434420890BA}" sibTransId="{812A5F0A-CE11-4718-94D1-03B58AB781A8}"/>
    <dgm:cxn modelId="{888975C2-7E5F-4863-918B-F01AAF7A3070}" type="presOf" srcId="{1351849A-8674-461E-883D-12526A67B5E7}" destId="{CF9449C5-0A79-42D2-A028-0FBF3969DD57}" srcOrd="0" destOrd="0" presId="urn:microsoft.com/office/officeart/2005/8/layout/vList3"/>
    <dgm:cxn modelId="{998D35D7-3CFF-4ACA-B27F-072BBA586E67}" type="presOf" srcId="{B2B9F2BB-935C-41D7-BE57-4778EA65911D}" destId="{3B6B838D-84FE-494D-91C2-93A2E535B5FF}" srcOrd="0" destOrd="0" presId="urn:microsoft.com/office/officeart/2005/8/layout/vList3"/>
    <dgm:cxn modelId="{A9B6A93E-F208-4A7F-8D07-3C3F3F2BA421}" type="presParOf" srcId="{CF9449C5-0A79-42D2-A028-0FBF3969DD57}" destId="{8F42D3F8-683A-4334-8B5D-85E234B3C954}" srcOrd="0" destOrd="0" presId="urn:microsoft.com/office/officeart/2005/8/layout/vList3"/>
    <dgm:cxn modelId="{316ABFDC-79C9-46F2-89E1-5655FB32A5CF}" type="presParOf" srcId="{8F42D3F8-683A-4334-8B5D-85E234B3C954}" destId="{8AFEAB96-DA71-470E-A1F2-A98704BEE29A}" srcOrd="0" destOrd="0" presId="urn:microsoft.com/office/officeart/2005/8/layout/vList3"/>
    <dgm:cxn modelId="{67CEB217-D3F6-4C3B-82E6-1EEBA81AF1E0}" type="presParOf" srcId="{8F42D3F8-683A-4334-8B5D-85E234B3C954}" destId="{3B6B838D-84FE-494D-91C2-93A2E535B5F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51849A-8674-461E-883D-12526A67B5E7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</dgm:pt>
    <dgm:pt modelId="{B2B9F2BB-935C-41D7-BE57-4778EA65911D}">
      <dgm:prSet phldrT="[Texte]" custT="1"/>
      <dgm:spPr/>
      <dgm:t>
        <a:bodyPr/>
        <a:lstStyle/>
        <a:p>
          <a:r>
            <a:rPr lang="en-US" altLang="fr-FR" sz="3200" b="1" dirty="0"/>
            <a:t>Case 1 : Helicopter main rotor cyclic pitch control stick</a:t>
          </a:r>
          <a:endParaRPr lang="fr-BE" sz="3200" b="1" dirty="0"/>
        </a:p>
      </dgm:t>
    </dgm:pt>
    <dgm:pt modelId="{57EF022F-BF9F-492D-8CB6-4434420890BA}" type="parTrans" cxnId="{A2091C3E-83E8-44BC-B9CF-874C000679A8}">
      <dgm:prSet/>
      <dgm:spPr/>
      <dgm:t>
        <a:bodyPr/>
        <a:lstStyle/>
        <a:p>
          <a:endParaRPr lang="fr-BE"/>
        </a:p>
      </dgm:t>
    </dgm:pt>
    <dgm:pt modelId="{812A5F0A-CE11-4718-94D1-03B58AB781A8}" type="sibTrans" cxnId="{A2091C3E-83E8-44BC-B9CF-874C000679A8}">
      <dgm:prSet/>
      <dgm:spPr/>
      <dgm:t>
        <a:bodyPr/>
        <a:lstStyle/>
        <a:p>
          <a:endParaRPr lang="fr-BE"/>
        </a:p>
      </dgm:t>
    </dgm:pt>
    <dgm:pt modelId="{CF9449C5-0A79-42D2-A028-0FBF3969DD57}" type="pres">
      <dgm:prSet presAssocID="{1351849A-8674-461E-883D-12526A67B5E7}" presName="linearFlow" presStyleCnt="0">
        <dgm:presLayoutVars>
          <dgm:dir/>
          <dgm:resizeHandles val="exact"/>
        </dgm:presLayoutVars>
      </dgm:prSet>
      <dgm:spPr/>
    </dgm:pt>
    <dgm:pt modelId="{8F42D3F8-683A-4334-8B5D-85E234B3C954}" type="pres">
      <dgm:prSet presAssocID="{B2B9F2BB-935C-41D7-BE57-4778EA65911D}" presName="composite" presStyleCnt="0"/>
      <dgm:spPr/>
    </dgm:pt>
    <dgm:pt modelId="{8AFEAB96-DA71-470E-A1F2-A98704BEE29A}" type="pres">
      <dgm:prSet presAssocID="{B2B9F2BB-935C-41D7-BE57-4778EA65911D}" presName="imgShp" presStyleLbl="fgImgPlace1" presStyleIdx="0" presStyleCnt="1" custLinFactNeighborX="-67805"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7698" b="27698"/>
          </a:stretch>
        </a:blipFill>
      </dgm:spPr>
    </dgm:pt>
    <dgm:pt modelId="{3B6B838D-84FE-494D-91C2-93A2E535B5FF}" type="pres">
      <dgm:prSet presAssocID="{B2B9F2BB-935C-41D7-BE57-4778EA65911D}" presName="txShp" presStyleLbl="node1" presStyleIdx="0" presStyleCnt="1" custScaleX="121763">
        <dgm:presLayoutVars>
          <dgm:bulletEnabled val="1"/>
        </dgm:presLayoutVars>
      </dgm:prSet>
      <dgm:spPr/>
    </dgm:pt>
  </dgm:ptLst>
  <dgm:cxnLst>
    <dgm:cxn modelId="{A2091C3E-83E8-44BC-B9CF-874C000679A8}" srcId="{1351849A-8674-461E-883D-12526A67B5E7}" destId="{B2B9F2BB-935C-41D7-BE57-4778EA65911D}" srcOrd="0" destOrd="0" parTransId="{57EF022F-BF9F-492D-8CB6-4434420890BA}" sibTransId="{812A5F0A-CE11-4718-94D1-03B58AB781A8}"/>
    <dgm:cxn modelId="{888975C2-7E5F-4863-918B-F01AAF7A3070}" type="presOf" srcId="{1351849A-8674-461E-883D-12526A67B5E7}" destId="{CF9449C5-0A79-42D2-A028-0FBF3969DD57}" srcOrd="0" destOrd="0" presId="urn:microsoft.com/office/officeart/2005/8/layout/vList3"/>
    <dgm:cxn modelId="{998D35D7-3CFF-4ACA-B27F-072BBA586E67}" type="presOf" srcId="{B2B9F2BB-935C-41D7-BE57-4778EA65911D}" destId="{3B6B838D-84FE-494D-91C2-93A2E535B5FF}" srcOrd="0" destOrd="0" presId="urn:microsoft.com/office/officeart/2005/8/layout/vList3"/>
    <dgm:cxn modelId="{A9B6A93E-F208-4A7F-8D07-3C3F3F2BA421}" type="presParOf" srcId="{CF9449C5-0A79-42D2-A028-0FBF3969DD57}" destId="{8F42D3F8-683A-4334-8B5D-85E234B3C954}" srcOrd="0" destOrd="0" presId="urn:microsoft.com/office/officeart/2005/8/layout/vList3"/>
    <dgm:cxn modelId="{316ABFDC-79C9-46F2-89E1-5655FB32A5CF}" type="presParOf" srcId="{8F42D3F8-683A-4334-8B5D-85E234B3C954}" destId="{8AFEAB96-DA71-470E-A1F2-A98704BEE29A}" srcOrd="0" destOrd="0" presId="urn:microsoft.com/office/officeart/2005/8/layout/vList3"/>
    <dgm:cxn modelId="{67CEB217-D3F6-4C3B-82E6-1EEBA81AF1E0}" type="presParOf" srcId="{8F42D3F8-683A-4334-8B5D-85E234B3C954}" destId="{3B6B838D-84FE-494D-91C2-93A2E535B5F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F5C10A6D-4C29-464A-9136-9E8D4E105BA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A69970E9-598E-473A-AAF0-763A292045E4}">
      <dgm:prSet phldrT="[Texte]"/>
      <dgm:spPr/>
      <dgm:t>
        <a:bodyPr/>
        <a:lstStyle/>
        <a:p>
          <a:r>
            <a:rPr lang="en-US" noProof="0" dirty="0"/>
            <a:t>It’s not because you sent your parts to a lab that the answers you got are the right ones</a:t>
          </a:r>
        </a:p>
      </dgm:t>
    </dgm:pt>
    <dgm:pt modelId="{63E1BDC1-9574-415C-9475-EC551C6CD874}" type="parTrans" cxnId="{F446B7B3-023B-4E88-9F87-607151648465}">
      <dgm:prSet/>
      <dgm:spPr/>
      <dgm:t>
        <a:bodyPr/>
        <a:lstStyle/>
        <a:p>
          <a:endParaRPr lang="fr-FR"/>
        </a:p>
      </dgm:t>
    </dgm:pt>
    <dgm:pt modelId="{700E6056-EF0C-43A3-9BFE-579901BD44AF}" type="sibTrans" cxnId="{F446B7B3-023B-4E88-9F87-607151648465}">
      <dgm:prSet/>
      <dgm:spPr/>
      <dgm:t>
        <a:bodyPr/>
        <a:lstStyle/>
        <a:p>
          <a:endParaRPr lang="fr-FR"/>
        </a:p>
      </dgm:t>
    </dgm:pt>
    <dgm:pt modelId="{A01AC483-4E0F-496B-AD85-C3577879E247}">
      <dgm:prSet phldrT="[Texte]"/>
      <dgm:spPr/>
      <dgm:t>
        <a:bodyPr/>
        <a:lstStyle/>
        <a:p>
          <a:r>
            <a:rPr lang="en-US" noProof="0" dirty="0"/>
            <a:t>When unsure, contact another lab for a second opinion</a:t>
          </a:r>
        </a:p>
      </dgm:t>
    </dgm:pt>
    <dgm:pt modelId="{DF70C551-8F2C-4F83-BC8B-282C658DE9ED}" type="parTrans" cxnId="{D999187D-380F-45F7-B409-A1979577F84E}">
      <dgm:prSet/>
      <dgm:spPr/>
      <dgm:t>
        <a:bodyPr/>
        <a:lstStyle/>
        <a:p>
          <a:endParaRPr lang="fr-FR"/>
        </a:p>
      </dgm:t>
    </dgm:pt>
    <dgm:pt modelId="{FE52CDF5-25CD-4F89-869D-C53E5101D8BA}" type="sibTrans" cxnId="{D999187D-380F-45F7-B409-A1979577F84E}">
      <dgm:prSet/>
      <dgm:spPr/>
      <dgm:t>
        <a:bodyPr/>
        <a:lstStyle/>
        <a:p>
          <a:endParaRPr lang="fr-FR"/>
        </a:p>
      </dgm:t>
    </dgm:pt>
    <dgm:pt modelId="{0F9D6676-1098-42AC-B60F-242254BB4ECE}">
      <dgm:prSet phldrT="[Texte]"/>
      <dgm:spPr/>
      <dgm:t>
        <a:bodyPr/>
        <a:lstStyle/>
        <a:p>
          <a:r>
            <a:rPr lang="en-US" noProof="0" dirty="0"/>
            <a:t>FA requires in depth examination and full description of the testing and measurements to be credible</a:t>
          </a:r>
        </a:p>
      </dgm:t>
    </dgm:pt>
    <dgm:pt modelId="{C4E8C3BC-F9F6-4392-9563-C90DA0EDA83C}" type="parTrans" cxnId="{EB98B564-B1FE-4ED4-B5F5-22C8B95D680E}">
      <dgm:prSet/>
      <dgm:spPr/>
      <dgm:t>
        <a:bodyPr/>
        <a:lstStyle/>
        <a:p>
          <a:endParaRPr lang="fr-FR"/>
        </a:p>
      </dgm:t>
    </dgm:pt>
    <dgm:pt modelId="{8726C753-C582-453C-8D3F-E58634BF3121}" type="sibTrans" cxnId="{EB98B564-B1FE-4ED4-B5F5-22C8B95D680E}">
      <dgm:prSet/>
      <dgm:spPr/>
      <dgm:t>
        <a:bodyPr/>
        <a:lstStyle/>
        <a:p>
          <a:endParaRPr lang="fr-FR"/>
        </a:p>
      </dgm:t>
    </dgm:pt>
    <dgm:pt modelId="{E17D7A4C-4E8C-4D16-B0A2-1B477B0CC558}" type="pres">
      <dgm:prSet presAssocID="{F5C10A6D-4C29-464A-9136-9E8D4E105BA6}" presName="diagram" presStyleCnt="0">
        <dgm:presLayoutVars>
          <dgm:dir/>
          <dgm:resizeHandles val="exact"/>
        </dgm:presLayoutVars>
      </dgm:prSet>
      <dgm:spPr/>
    </dgm:pt>
    <dgm:pt modelId="{79CBB889-C58F-4C57-901A-36F2A4B720D2}" type="pres">
      <dgm:prSet presAssocID="{A69970E9-598E-473A-AAF0-763A292045E4}" presName="node" presStyleLbl="node1" presStyleIdx="0" presStyleCnt="3">
        <dgm:presLayoutVars>
          <dgm:bulletEnabled val="1"/>
        </dgm:presLayoutVars>
      </dgm:prSet>
      <dgm:spPr/>
    </dgm:pt>
    <dgm:pt modelId="{05BDCCCC-63DC-4EE9-B7A8-4FAEC5B01524}" type="pres">
      <dgm:prSet presAssocID="{700E6056-EF0C-43A3-9BFE-579901BD44AF}" presName="sibTrans" presStyleCnt="0"/>
      <dgm:spPr/>
    </dgm:pt>
    <dgm:pt modelId="{1AD6F7BD-8914-404D-814E-61B833EDD7DF}" type="pres">
      <dgm:prSet presAssocID="{0F9D6676-1098-42AC-B60F-242254BB4ECE}" presName="node" presStyleLbl="node1" presStyleIdx="1" presStyleCnt="3">
        <dgm:presLayoutVars>
          <dgm:bulletEnabled val="1"/>
        </dgm:presLayoutVars>
      </dgm:prSet>
      <dgm:spPr/>
    </dgm:pt>
    <dgm:pt modelId="{D7DF036A-33DB-401A-B2BF-670E3BF58D5A}" type="pres">
      <dgm:prSet presAssocID="{8726C753-C582-453C-8D3F-E58634BF3121}" presName="sibTrans" presStyleCnt="0"/>
      <dgm:spPr/>
    </dgm:pt>
    <dgm:pt modelId="{CF5D7BD9-5BC4-4874-9576-CA32B1313BE5}" type="pres">
      <dgm:prSet presAssocID="{A01AC483-4E0F-496B-AD85-C3577879E247}" presName="node" presStyleLbl="node1" presStyleIdx="2" presStyleCnt="3">
        <dgm:presLayoutVars>
          <dgm:bulletEnabled val="1"/>
        </dgm:presLayoutVars>
      </dgm:prSet>
      <dgm:spPr/>
    </dgm:pt>
  </dgm:ptLst>
  <dgm:cxnLst>
    <dgm:cxn modelId="{F665CC01-1593-4E8D-8973-6E443FE0C50F}" type="presOf" srcId="{F5C10A6D-4C29-464A-9136-9E8D4E105BA6}" destId="{E17D7A4C-4E8C-4D16-B0A2-1B477B0CC558}" srcOrd="0" destOrd="0" presId="urn:microsoft.com/office/officeart/2005/8/layout/default"/>
    <dgm:cxn modelId="{85022426-ACC3-4610-B2B3-A0E4ED09068F}" type="presOf" srcId="{0F9D6676-1098-42AC-B60F-242254BB4ECE}" destId="{1AD6F7BD-8914-404D-814E-61B833EDD7DF}" srcOrd="0" destOrd="0" presId="urn:microsoft.com/office/officeart/2005/8/layout/default"/>
    <dgm:cxn modelId="{68094A2E-C355-4EA9-8D60-2EB6466287C7}" type="presOf" srcId="{A69970E9-598E-473A-AAF0-763A292045E4}" destId="{79CBB889-C58F-4C57-901A-36F2A4B720D2}" srcOrd="0" destOrd="0" presId="urn:microsoft.com/office/officeart/2005/8/layout/default"/>
    <dgm:cxn modelId="{EB98B564-B1FE-4ED4-B5F5-22C8B95D680E}" srcId="{F5C10A6D-4C29-464A-9136-9E8D4E105BA6}" destId="{0F9D6676-1098-42AC-B60F-242254BB4ECE}" srcOrd="1" destOrd="0" parTransId="{C4E8C3BC-F9F6-4392-9563-C90DA0EDA83C}" sibTransId="{8726C753-C582-453C-8D3F-E58634BF3121}"/>
    <dgm:cxn modelId="{D999187D-380F-45F7-B409-A1979577F84E}" srcId="{F5C10A6D-4C29-464A-9136-9E8D4E105BA6}" destId="{A01AC483-4E0F-496B-AD85-C3577879E247}" srcOrd="2" destOrd="0" parTransId="{DF70C551-8F2C-4F83-BC8B-282C658DE9ED}" sibTransId="{FE52CDF5-25CD-4F89-869D-C53E5101D8BA}"/>
    <dgm:cxn modelId="{C21F839C-65C6-4BE0-BDA7-9A42C8F6E5FC}" type="presOf" srcId="{A01AC483-4E0F-496B-AD85-C3577879E247}" destId="{CF5D7BD9-5BC4-4874-9576-CA32B1313BE5}" srcOrd="0" destOrd="0" presId="urn:microsoft.com/office/officeart/2005/8/layout/default"/>
    <dgm:cxn modelId="{F446B7B3-023B-4E88-9F87-607151648465}" srcId="{F5C10A6D-4C29-464A-9136-9E8D4E105BA6}" destId="{A69970E9-598E-473A-AAF0-763A292045E4}" srcOrd="0" destOrd="0" parTransId="{63E1BDC1-9574-415C-9475-EC551C6CD874}" sibTransId="{700E6056-EF0C-43A3-9BFE-579901BD44AF}"/>
    <dgm:cxn modelId="{E915E5D6-68C0-4C9E-BA03-55620FC9FF0C}" type="presParOf" srcId="{E17D7A4C-4E8C-4D16-B0A2-1B477B0CC558}" destId="{79CBB889-C58F-4C57-901A-36F2A4B720D2}" srcOrd="0" destOrd="0" presId="urn:microsoft.com/office/officeart/2005/8/layout/default"/>
    <dgm:cxn modelId="{2FA8698A-1A59-4658-9DF6-349061997105}" type="presParOf" srcId="{E17D7A4C-4E8C-4D16-B0A2-1B477B0CC558}" destId="{05BDCCCC-63DC-4EE9-B7A8-4FAEC5B01524}" srcOrd="1" destOrd="0" presId="urn:microsoft.com/office/officeart/2005/8/layout/default"/>
    <dgm:cxn modelId="{47959948-2B5D-49E7-A730-D1C11583C814}" type="presParOf" srcId="{E17D7A4C-4E8C-4D16-B0A2-1B477B0CC558}" destId="{1AD6F7BD-8914-404D-814E-61B833EDD7DF}" srcOrd="2" destOrd="0" presId="urn:microsoft.com/office/officeart/2005/8/layout/default"/>
    <dgm:cxn modelId="{07DDA518-5EA0-4F39-BC9C-7AC07D12C59C}" type="presParOf" srcId="{E17D7A4C-4E8C-4D16-B0A2-1B477B0CC558}" destId="{D7DF036A-33DB-401A-B2BF-670E3BF58D5A}" srcOrd="3" destOrd="0" presId="urn:microsoft.com/office/officeart/2005/8/layout/default"/>
    <dgm:cxn modelId="{18B247CE-8730-40B0-B876-3E5A6FE13134}" type="presParOf" srcId="{E17D7A4C-4E8C-4D16-B0A2-1B477B0CC558}" destId="{CF5D7BD9-5BC4-4874-9576-CA32B1313BE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51849A-8674-461E-883D-12526A67B5E7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</dgm:pt>
    <dgm:pt modelId="{B2B9F2BB-935C-41D7-BE57-4778EA65911D}">
      <dgm:prSet phldrT="[Texte]" custT="1"/>
      <dgm:spPr/>
      <dgm:t>
        <a:bodyPr/>
        <a:lstStyle/>
        <a:p>
          <a:r>
            <a:rPr lang="en-US" altLang="fr-FR" sz="3200" b="1" dirty="0"/>
            <a:t>Case 1 : Helicopter main rotor cyclic pitch control stick</a:t>
          </a:r>
          <a:endParaRPr lang="fr-BE" sz="3200" b="1" dirty="0"/>
        </a:p>
      </dgm:t>
    </dgm:pt>
    <dgm:pt modelId="{57EF022F-BF9F-492D-8CB6-4434420890BA}" type="parTrans" cxnId="{A2091C3E-83E8-44BC-B9CF-874C000679A8}">
      <dgm:prSet/>
      <dgm:spPr/>
      <dgm:t>
        <a:bodyPr/>
        <a:lstStyle/>
        <a:p>
          <a:endParaRPr lang="fr-BE" sz="2000" b="1"/>
        </a:p>
      </dgm:t>
    </dgm:pt>
    <dgm:pt modelId="{812A5F0A-CE11-4718-94D1-03B58AB781A8}" type="sibTrans" cxnId="{A2091C3E-83E8-44BC-B9CF-874C000679A8}">
      <dgm:prSet/>
      <dgm:spPr/>
      <dgm:t>
        <a:bodyPr/>
        <a:lstStyle/>
        <a:p>
          <a:endParaRPr lang="fr-BE" sz="2000" b="1"/>
        </a:p>
      </dgm:t>
    </dgm:pt>
    <dgm:pt modelId="{CF9449C5-0A79-42D2-A028-0FBF3969DD57}" type="pres">
      <dgm:prSet presAssocID="{1351849A-8674-461E-883D-12526A67B5E7}" presName="linearFlow" presStyleCnt="0">
        <dgm:presLayoutVars>
          <dgm:dir/>
          <dgm:resizeHandles val="exact"/>
        </dgm:presLayoutVars>
      </dgm:prSet>
      <dgm:spPr/>
    </dgm:pt>
    <dgm:pt modelId="{8F42D3F8-683A-4334-8B5D-85E234B3C954}" type="pres">
      <dgm:prSet presAssocID="{B2B9F2BB-935C-41D7-BE57-4778EA65911D}" presName="composite" presStyleCnt="0"/>
      <dgm:spPr/>
    </dgm:pt>
    <dgm:pt modelId="{8AFEAB96-DA71-470E-A1F2-A98704BEE29A}" type="pres">
      <dgm:prSet presAssocID="{B2B9F2BB-935C-41D7-BE57-4778EA65911D}" presName="imgShp" presStyleLbl="fgImgPlace1" presStyleIdx="0" presStyleCnt="1" custLinFactNeighborX="-67805"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7698" b="27698"/>
          </a:stretch>
        </a:blipFill>
      </dgm:spPr>
    </dgm:pt>
    <dgm:pt modelId="{3B6B838D-84FE-494D-91C2-93A2E535B5FF}" type="pres">
      <dgm:prSet presAssocID="{B2B9F2BB-935C-41D7-BE57-4778EA65911D}" presName="txShp" presStyleLbl="node1" presStyleIdx="0" presStyleCnt="1" custScaleX="121763">
        <dgm:presLayoutVars>
          <dgm:bulletEnabled val="1"/>
        </dgm:presLayoutVars>
      </dgm:prSet>
      <dgm:spPr/>
    </dgm:pt>
  </dgm:ptLst>
  <dgm:cxnLst>
    <dgm:cxn modelId="{A2091C3E-83E8-44BC-B9CF-874C000679A8}" srcId="{1351849A-8674-461E-883D-12526A67B5E7}" destId="{B2B9F2BB-935C-41D7-BE57-4778EA65911D}" srcOrd="0" destOrd="0" parTransId="{57EF022F-BF9F-492D-8CB6-4434420890BA}" sibTransId="{812A5F0A-CE11-4718-94D1-03B58AB781A8}"/>
    <dgm:cxn modelId="{888975C2-7E5F-4863-918B-F01AAF7A3070}" type="presOf" srcId="{1351849A-8674-461E-883D-12526A67B5E7}" destId="{CF9449C5-0A79-42D2-A028-0FBF3969DD57}" srcOrd="0" destOrd="0" presId="urn:microsoft.com/office/officeart/2005/8/layout/vList3"/>
    <dgm:cxn modelId="{998D35D7-3CFF-4ACA-B27F-072BBA586E67}" type="presOf" srcId="{B2B9F2BB-935C-41D7-BE57-4778EA65911D}" destId="{3B6B838D-84FE-494D-91C2-93A2E535B5FF}" srcOrd="0" destOrd="0" presId="urn:microsoft.com/office/officeart/2005/8/layout/vList3"/>
    <dgm:cxn modelId="{A9B6A93E-F208-4A7F-8D07-3C3F3F2BA421}" type="presParOf" srcId="{CF9449C5-0A79-42D2-A028-0FBF3969DD57}" destId="{8F42D3F8-683A-4334-8B5D-85E234B3C954}" srcOrd="0" destOrd="0" presId="urn:microsoft.com/office/officeart/2005/8/layout/vList3"/>
    <dgm:cxn modelId="{316ABFDC-79C9-46F2-89E1-5655FB32A5CF}" type="presParOf" srcId="{8F42D3F8-683A-4334-8B5D-85E234B3C954}" destId="{8AFEAB96-DA71-470E-A1F2-A98704BEE29A}" srcOrd="0" destOrd="0" presId="urn:microsoft.com/office/officeart/2005/8/layout/vList3"/>
    <dgm:cxn modelId="{67CEB217-D3F6-4C3B-82E6-1EEBA81AF1E0}" type="presParOf" srcId="{8F42D3F8-683A-4334-8B5D-85E234B3C954}" destId="{3B6B838D-84FE-494D-91C2-93A2E535B5F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253932A-66AC-4097-ADB3-2BF98A288551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B1C54D13-721C-4535-9D15-56771FB5F168}">
      <dgm:prSet phldrT="[Texte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fr-FR" dirty="0"/>
            <a:t>Sent to 2 </a:t>
          </a:r>
          <a:r>
            <a:rPr lang="fr-FR" dirty="0" err="1"/>
            <a:t>labs</a:t>
          </a:r>
          <a:r>
            <a:rPr lang="fr-FR" dirty="0"/>
            <a:t> </a:t>
          </a:r>
        </a:p>
      </dgm:t>
    </dgm:pt>
    <dgm:pt modelId="{C362DF77-F232-43FC-BD0D-1037BD68835F}" type="parTrans" cxnId="{00AFCFDB-1EB2-49D1-B0D0-FAB329F2F305}">
      <dgm:prSet/>
      <dgm:spPr/>
      <dgm:t>
        <a:bodyPr/>
        <a:lstStyle/>
        <a:p>
          <a:endParaRPr lang="fr-FR"/>
        </a:p>
      </dgm:t>
    </dgm:pt>
    <dgm:pt modelId="{890C6A4E-3D26-4D9A-97E4-029EBC53D51F}" type="sibTrans" cxnId="{00AFCFDB-1EB2-49D1-B0D0-FAB329F2F305}">
      <dgm:prSet/>
      <dgm:spPr/>
      <dgm:t>
        <a:bodyPr/>
        <a:lstStyle/>
        <a:p>
          <a:endParaRPr lang="fr-FR"/>
        </a:p>
      </dgm:t>
    </dgm:pt>
    <dgm:pt modelId="{AA3E62F5-4C30-4390-ADA3-BB66ECBC64FD}">
      <dgm:prSet phldrT="[Texte]"/>
      <dgm:spPr>
        <a:solidFill>
          <a:schemeClr val="accent1"/>
        </a:solidFill>
      </dgm:spPr>
      <dgm:t>
        <a:bodyPr/>
        <a:lstStyle/>
        <a:p>
          <a:r>
            <a:rPr lang="fr-FR" dirty="0" err="1"/>
            <a:t>Russia</a:t>
          </a:r>
          <a:endParaRPr lang="fr-FR" dirty="0"/>
        </a:p>
      </dgm:t>
    </dgm:pt>
    <dgm:pt modelId="{944EFE04-6839-4F7E-8F72-3D28834DF4FA}" type="parTrans" cxnId="{E129C167-C5EE-4342-A87B-D8D5811CC39C}">
      <dgm:prSet/>
      <dgm:spPr/>
      <dgm:t>
        <a:bodyPr/>
        <a:lstStyle/>
        <a:p>
          <a:endParaRPr lang="fr-FR"/>
        </a:p>
      </dgm:t>
    </dgm:pt>
    <dgm:pt modelId="{E2CF4241-8C0C-46F3-8B2A-A3F08B7EA9E9}" type="sibTrans" cxnId="{E129C167-C5EE-4342-A87B-D8D5811CC39C}">
      <dgm:prSet/>
      <dgm:spPr/>
      <dgm:t>
        <a:bodyPr/>
        <a:lstStyle/>
        <a:p>
          <a:endParaRPr lang="fr-FR"/>
        </a:p>
      </dgm:t>
    </dgm:pt>
    <dgm:pt modelId="{8B02441B-5434-48AD-A796-97C4BB4C2BE2}">
      <dgm:prSet phldrT="[Texte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FR" dirty="0" err="1"/>
            <a:t>Belgium</a:t>
          </a:r>
          <a:r>
            <a:rPr lang="fr-FR" dirty="0"/>
            <a:t> </a:t>
          </a:r>
        </a:p>
      </dgm:t>
    </dgm:pt>
    <dgm:pt modelId="{CCE3B6AB-3B90-4861-9927-6ABA47790BF3}" type="parTrans" cxnId="{F0D6A8BE-6AFD-420E-A6B3-F665DB366396}">
      <dgm:prSet/>
      <dgm:spPr/>
      <dgm:t>
        <a:bodyPr/>
        <a:lstStyle/>
        <a:p>
          <a:endParaRPr lang="fr-FR"/>
        </a:p>
      </dgm:t>
    </dgm:pt>
    <dgm:pt modelId="{42BE94F0-780B-4611-83D6-802F6DE30FB1}" type="sibTrans" cxnId="{F0D6A8BE-6AFD-420E-A6B3-F665DB366396}">
      <dgm:prSet/>
      <dgm:spPr/>
      <dgm:t>
        <a:bodyPr/>
        <a:lstStyle/>
        <a:p>
          <a:endParaRPr lang="fr-FR"/>
        </a:p>
      </dgm:t>
    </dgm:pt>
    <dgm:pt modelId="{90293B92-7FF1-441D-970F-2625ABF7A182}" type="pres">
      <dgm:prSet presAssocID="{E253932A-66AC-4097-ADB3-2BF98A28855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2E7E325-2CDB-4B8D-A38F-2CD612E3A76D}" type="pres">
      <dgm:prSet presAssocID="{B1C54D13-721C-4535-9D15-56771FB5F168}" presName="root1" presStyleCnt="0"/>
      <dgm:spPr/>
    </dgm:pt>
    <dgm:pt modelId="{E6377A1A-BD64-46AB-B1B4-D2B538D668C1}" type="pres">
      <dgm:prSet presAssocID="{B1C54D13-721C-4535-9D15-56771FB5F168}" presName="LevelOneTextNode" presStyleLbl="node0" presStyleIdx="0" presStyleCnt="1">
        <dgm:presLayoutVars>
          <dgm:chPref val="3"/>
        </dgm:presLayoutVars>
      </dgm:prSet>
      <dgm:spPr/>
    </dgm:pt>
    <dgm:pt modelId="{05928683-30F8-4C66-BD57-8C33445DEB93}" type="pres">
      <dgm:prSet presAssocID="{B1C54D13-721C-4535-9D15-56771FB5F168}" presName="level2hierChild" presStyleCnt="0"/>
      <dgm:spPr/>
    </dgm:pt>
    <dgm:pt modelId="{BDEB7A84-D13C-4B53-BFE5-8313CCEC3722}" type="pres">
      <dgm:prSet presAssocID="{944EFE04-6839-4F7E-8F72-3D28834DF4FA}" presName="conn2-1" presStyleLbl="parChTrans1D2" presStyleIdx="0" presStyleCnt="2"/>
      <dgm:spPr/>
    </dgm:pt>
    <dgm:pt modelId="{E78D0C24-7A3E-4C9D-B4C0-F663B5F0B2E9}" type="pres">
      <dgm:prSet presAssocID="{944EFE04-6839-4F7E-8F72-3D28834DF4FA}" presName="connTx" presStyleLbl="parChTrans1D2" presStyleIdx="0" presStyleCnt="2"/>
      <dgm:spPr/>
    </dgm:pt>
    <dgm:pt modelId="{13108B25-6FCD-44F4-96A8-A9B0B1C02689}" type="pres">
      <dgm:prSet presAssocID="{AA3E62F5-4C30-4390-ADA3-BB66ECBC64FD}" presName="root2" presStyleCnt="0"/>
      <dgm:spPr/>
    </dgm:pt>
    <dgm:pt modelId="{06B27E85-EC85-4DDC-98AF-FD517BF4E379}" type="pres">
      <dgm:prSet presAssocID="{AA3E62F5-4C30-4390-ADA3-BB66ECBC64FD}" presName="LevelTwoTextNode" presStyleLbl="node2" presStyleIdx="0" presStyleCnt="2">
        <dgm:presLayoutVars>
          <dgm:chPref val="3"/>
        </dgm:presLayoutVars>
      </dgm:prSet>
      <dgm:spPr/>
    </dgm:pt>
    <dgm:pt modelId="{6E92F5A3-622B-4DD0-B195-62BE464A5B0B}" type="pres">
      <dgm:prSet presAssocID="{AA3E62F5-4C30-4390-ADA3-BB66ECBC64FD}" presName="level3hierChild" presStyleCnt="0"/>
      <dgm:spPr/>
    </dgm:pt>
    <dgm:pt modelId="{08A5F651-A859-4703-AA96-9EE770B6A924}" type="pres">
      <dgm:prSet presAssocID="{CCE3B6AB-3B90-4861-9927-6ABA47790BF3}" presName="conn2-1" presStyleLbl="parChTrans1D2" presStyleIdx="1" presStyleCnt="2"/>
      <dgm:spPr/>
    </dgm:pt>
    <dgm:pt modelId="{4787F996-920B-4440-8BA0-AF973501253B}" type="pres">
      <dgm:prSet presAssocID="{CCE3B6AB-3B90-4861-9927-6ABA47790BF3}" presName="connTx" presStyleLbl="parChTrans1D2" presStyleIdx="1" presStyleCnt="2"/>
      <dgm:spPr/>
    </dgm:pt>
    <dgm:pt modelId="{18EEBC82-0A63-413E-8414-3C12AD47CB32}" type="pres">
      <dgm:prSet presAssocID="{8B02441B-5434-48AD-A796-97C4BB4C2BE2}" presName="root2" presStyleCnt="0"/>
      <dgm:spPr/>
    </dgm:pt>
    <dgm:pt modelId="{1B64AD75-4D4C-457A-8C41-CBE797131A16}" type="pres">
      <dgm:prSet presAssocID="{8B02441B-5434-48AD-A796-97C4BB4C2BE2}" presName="LevelTwoTextNode" presStyleLbl="node2" presStyleIdx="1" presStyleCnt="2">
        <dgm:presLayoutVars>
          <dgm:chPref val="3"/>
        </dgm:presLayoutVars>
      </dgm:prSet>
      <dgm:spPr/>
    </dgm:pt>
    <dgm:pt modelId="{C90B8C30-A8CF-42A7-8E6B-28B9BD67B546}" type="pres">
      <dgm:prSet presAssocID="{8B02441B-5434-48AD-A796-97C4BB4C2BE2}" presName="level3hierChild" presStyleCnt="0"/>
      <dgm:spPr/>
    </dgm:pt>
  </dgm:ptLst>
  <dgm:cxnLst>
    <dgm:cxn modelId="{CDEF9821-87D9-46D4-9306-C053542C8726}" type="presOf" srcId="{AA3E62F5-4C30-4390-ADA3-BB66ECBC64FD}" destId="{06B27E85-EC85-4DDC-98AF-FD517BF4E379}" srcOrd="0" destOrd="0" presId="urn:microsoft.com/office/officeart/2005/8/layout/hierarchy2"/>
    <dgm:cxn modelId="{10481A28-1E0B-484E-ADC0-F4BDDCA30CC9}" type="presOf" srcId="{944EFE04-6839-4F7E-8F72-3D28834DF4FA}" destId="{E78D0C24-7A3E-4C9D-B4C0-F663B5F0B2E9}" srcOrd="1" destOrd="0" presId="urn:microsoft.com/office/officeart/2005/8/layout/hierarchy2"/>
    <dgm:cxn modelId="{FA479436-1E2E-44BD-A643-92D58DBEAF22}" type="presOf" srcId="{CCE3B6AB-3B90-4861-9927-6ABA47790BF3}" destId="{08A5F651-A859-4703-AA96-9EE770B6A924}" srcOrd="0" destOrd="0" presId="urn:microsoft.com/office/officeart/2005/8/layout/hierarchy2"/>
    <dgm:cxn modelId="{E129C167-C5EE-4342-A87B-D8D5811CC39C}" srcId="{B1C54D13-721C-4535-9D15-56771FB5F168}" destId="{AA3E62F5-4C30-4390-ADA3-BB66ECBC64FD}" srcOrd="0" destOrd="0" parTransId="{944EFE04-6839-4F7E-8F72-3D28834DF4FA}" sibTransId="{E2CF4241-8C0C-46F3-8B2A-A3F08B7EA9E9}"/>
    <dgm:cxn modelId="{73E8B455-7DED-4838-9099-73CA1EC18541}" type="presOf" srcId="{B1C54D13-721C-4535-9D15-56771FB5F168}" destId="{E6377A1A-BD64-46AB-B1B4-D2B538D668C1}" srcOrd="0" destOrd="0" presId="urn:microsoft.com/office/officeart/2005/8/layout/hierarchy2"/>
    <dgm:cxn modelId="{0E87C277-60FF-4688-9768-C842C5776C8F}" type="presOf" srcId="{E253932A-66AC-4097-ADB3-2BF98A288551}" destId="{90293B92-7FF1-441D-970F-2625ABF7A182}" srcOrd="0" destOrd="0" presId="urn:microsoft.com/office/officeart/2005/8/layout/hierarchy2"/>
    <dgm:cxn modelId="{BE17CF95-B764-475D-9688-A75C90656B0A}" type="presOf" srcId="{944EFE04-6839-4F7E-8F72-3D28834DF4FA}" destId="{BDEB7A84-D13C-4B53-BFE5-8313CCEC3722}" srcOrd="0" destOrd="0" presId="urn:microsoft.com/office/officeart/2005/8/layout/hierarchy2"/>
    <dgm:cxn modelId="{F0D6A8BE-6AFD-420E-A6B3-F665DB366396}" srcId="{B1C54D13-721C-4535-9D15-56771FB5F168}" destId="{8B02441B-5434-48AD-A796-97C4BB4C2BE2}" srcOrd="1" destOrd="0" parTransId="{CCE3B6AB-3B90-4861-9927-6ABA47790BF3}" sibTransId="{42BE94F0-780B-4611-83D6-802F6DE30FB1}"/>
    <dgm:cxn modelId="{00AFCFDB-1EB2-49D1-B0D0-FAB329F2F305}" srcId="{E253932A-66AC-4097-ADB3-2BF98A288551}" destId="{B1C54D13-721C-4535-9D15-56771FB5F168}" srcOrd="0" destOrd="0" parTransId="{C362DF77-F232-43FC-BD0D-1037BD68835F}" sibTransId="{890C6A4E-3D26-4D9A-97E4-029EBC53D51F}"/>
    <dgm:cxn modelId="{CEC768E1-4927-4275-AE5E-E8B30657C0B9}" type="presOf" srcId="{CCE3B6AB-3B90-4861-9927-6ABA47790BF3}" destId="{4787F996-920B-4440-8BA0-AF973501253B}" srcOrd="1" destOrd="0" presId="urn:microsoft.com/office/officeart/2005/8/layout/hierarchy2"/>
    <dgm:cxn modelId="{591758F8-1F12-452F-B6D2-229DB1CB8AC0}" type="presOf" srcId="{8B02441B-5434-48AD-A796-97C4BB4C2BE2}" destId="{1B64AD75-4D4C-457A-8C41-CBE797131A16}" srcOrd="0" destOrd="0" presId="urn:microsoft.com/office/officeart/2005/8/layout/hierarchy2"/>
    <dgm:cxn modelId="{7961DD20-2738-4CB8-BC0E-AB090FCC9683}" type="presParOf" srcId="{90293B92-7FF1-441D-970F-2625ABF7A182}" destId="{32E7E325-2CDB-4B8D-A38F-2CD612E3A76D}" srcOrd="0" destOrd="0" presId="urn:microsoft.com/office/officeart/2005/8/layout/hierarchy2"/>
    <dgm:cxn modelId="{33464D7F-A5A2-4464-966D-A5B495C3E2FD}" type="presParOf" srcId="{32E7E325-2CDB-4B8D-A38F-2CD612E3A76D}" destId="{E6377A1A-BD64-46AB-B1B4-D2B538D668C1}" srcOrd="0" destOrd="0" presId="urn:microsoft.com/office/officeart/2005/8/layout/hierarchy2"/>
    <dgm:cxn modelId="{17FC0483-4E98-45DB-9BDF-201BD951DD5F}" type="presParOf" srcId="{32E7E325-2CDB-4B8D-A38F-2CD612E3A76D}" destId="{05928683-30F8-4C66-BD57-8C33445DEB93}" srcOrd="1" destOrd="0" presId="urn:microsoft.com/office/officeart/2005/8/layout/hierarchy2"/>
    <dgm:cxn modelId="{D4C83CDB-5A9C-4F6B-AF14-38A935C85788}" type="presParOf" srcId="{05928683-30F8-4C66-BD57-8C33445DEB93}" destId="{BDEB7A84-D13C-4B53-BFE5-8313CCEC3722}" srcOrd="0" destOrd="0" presId="urn:microsoft.com/office/officeart/2005/8/layout/hierarchy2"/>
    <dgm:cxn modelId="{6A5B98AA-32AD-4387-BD80-A784672D104C}" type="presParOf" srcId="{BDEB7A84-D13C-4B53-BFE5-8313CCEC3722}" destId="{E78D0C24-7A3E-4C9D-B4C0-F663B5F0B2E9}" srcOrd="0" destOrd="0" presId="urn:microsoft.com/office/officeart/2005/8/layout/hierarchy2"/>
    <dgm:cxn modelId="{58C32C55-3A53-465F-AB6D-4B3A881C4861}" type="presParOf" srcId="{05928683-30F8-4C66-BD57-8C33445DEB93}" destId="{13108B25-6FCD-44F4-96A8-A9B0B1C02689}" srcOrd="1" destOrd="0" presId="urn:microsoft.com/office/officeart/2005/8/layout/hierarchy2"/>
    <dgm:cxn modelId="{EDB2F0F6-FEDA-41DB-BD63-3D6732AB0EDB}" type="presParOf" srcId="{13108B25-6FCD-44F4-96A8-A9B0B1C02689}" destId="{06B27E85-EC85-4DDC-98AF-FD517BF4E379}" srcOrd="0" destOrd="0" presId="urn:microsoft.com/office/officeart/2005/8/layout/hierarchy2"/>
    <dgm:cxn modelId="{265C2110-52BC-42BE-9F70-D8AF65087FFC}" type="presParOf" srcId="{13108B25-6FCD-44F4-96A8-A9B0B1C02689}" destId="{6E92F5A3-622B-4DD0-B195-62BE464A5B0B}" srcOrd="1" destOrd="0" presId="urn:microsoft.com/office/officeart/2005/8/layout/hierarchy2"/>
    <dgm:cxn modelId="{D546C64F-9354-4170-B72E-32295368DE68}" type="presParOf" srcId="{05928683-30F8-4C66-BD57-8C33445DEB93}" destId="{08A5F651-A859-4703-AA96-9EE770B6A924}" srcOrd="2" destOrd="0" presId="urn:microsoft.com/office/officeart/2005/8/layout/hierarchy2"/>
    <dgm:cxn modelId="{E8865C12-68F7-40F9-8174-227C7C474CAD}" type="presParOf" srcId="{08A5F651-A859-4703-AA96-9EE770B6A924}" destId="{4787F996-920B-4440-8BA0-AF973501253B}" srcOrd="0" destOrd="0" presId="urn:microsoft.com/office/officeart/2005/8/layout/hierarchy2"/>
    <dgm:cxn modelId="{91DDC121-FCCF-436B-9D89-563E9EB7E079}" type="presParOf" srcId="{05928683-30F8-4C66-BD57-8C33445DEB93}" destId="{18EEBC82-0A63-413E-8414-3C12AD47CB32}" srcOrd="3" destOrd="0" presId="urn:microsoft.com/office/officeart/2005/8/layout/hierarchy2"/>
    <dgm:cxn modelId="{DC948CEC-0385-45F2-9FB0-2567640689E1}" type="presParOf" srcId="{18EEBC82-0A63-413E-8414-3C12AD47CB32}" destId="{1B64AD75-4D4C-457A-8C41-CBE797131A16}" srcOrd="0" destOrd="0" presId="urn:microsoft.com/office/officeart/2005/8/layout/hierarchy2"/>
    <dgm:cxn modelId="{72A999D7-D9E1-42A3-9157-2F91F966104C}" type="presParOf" srcId="{18EEBC82-0A63-413E-8414-3C12AD47CB32}" destId="{C90B8C30-A8CF-42A7-8E6B-28B9BD67B54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51849A-8674-461E-883D-12526A67B5E7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</dgm:pt>
    <dgm:pt modelId="{B2B9F2BB-935C-41D7-BE57-4778EA65911D}">
      <dgm:prSet phldrT="[Texte]" custT="1"/>
      <dgm:spPr/>
      <dgm:t>
        <a:bodyPr/>
        <a:lstStyle/>
        <a:p>
          <a:r>
            <a:rPr lang="en-US" altLang="fr-FR" sz="3200" b="1" dirty="0"/>
            <a:t>Case 1 : Helicopter main rotor cyclic pitch control stick</a:t>
          </a:r>
          <a:endParaRPr lang="fr-BE" sz="3200" b="1" dirty="0"/>
        </a:p>
      </dgm:t>
    </dgm:pt>
    <dgm:pt modelId="{57EF022F-BF9F-492D-8CB6-4434420890BA}" type="parTrans" cxnId="{A2091C3E-83E8-44BC-B9CF-874C000679A8}">
      <dgm:prSet/>
      <dgm:spPr/>
      <dgm:t>
        <a:bodyPr/>
        <a:lstStyle/>
        <a:p>
          <a:endParaRPr lang="fr-BE" sz="2000" b="1"/>
        </a:p>
      </dgm:t>
    </dgm:pt>
    <dgm:pt modelId="{812A5F0A-CE11-4718-94D1-03B58AB781A8}" type="sibTrans" cxnId="{A2091C3E-83E8-44BC-B9CF-874C000679A8}">
      <dgm:prSet/>
      <dgm:spPr/>
      <dgm:t>
        <a:bodyPr/>
        <a:lstStyle/>
        <a:p>
          <a:endParaRPr lang="fr-BE" sz="2000" b="1"/>
        </a:p>
      </dgm:t>
    </dgm:pt>
    <dgm:pt modelId="{CF9449C5-0A79-42D2-A028-0FBF3969DD57}" type="pres">
      <dgm:prSet presAssocID="{1351849A-8674-461E-883D-12526A67B5E7}" presName="linearFlow" presStyleCnt="0">
        <dgm:presLayoutVars>
          <dgm:dir/>
          <dgm:resizeHandles val="exact"/>
        </dgm:presLayoutVars>
      </dgm:prSet>
      <dgm:spPr/>
    </dgm:pt>
    <dgm:pt modelId="{8F42D3F8-683A-4334-8B5D-85E234B3C954}" type="pres">
      <dgm:prSet presAssocID="{B2B9F2BB-935C-41D7-BE57-4778EA65911D}" presName="composite" presStyleCnt="0"/>
      <dgm:spPr/>
    </dgm:pt>
    <dgm:pt modelId="{8AFEAB96-DA71-470E-A1F2-A98704BEE29A}" type="pres">
      <dgm:prSet presAssocID="{B2B9F2BB-935C-41D7-BE57-4778EA65911D}" presName="imgShp" presStyleLbl="fgImgPlace1" presStyleIdx="0" presStyleCnt="1" custLinFactNeighborX="-67805"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7698" b="27698"/>
          </a:stretch>
        </a:blipFill>
      </dgm:spPr>
    </dgm:pt>
    <dgm:pt modelId="{3B6B838D-84FE-494D-91C2-93A2E535B5FF}" type="pres">
      <dgm:prSet presAssocID="{B2B9F2BB-935C-41D7-BE57-4778EA65911D}" presName="txShp" presStyleLbl="node1" presStyleIdx="0" presStyleCnt="1" custScaleX="121763">
        <dgm:presLayoutVars>
          <dgm:bulletEnabled val="1"/>
        </dgm:presLayoutVars>
      </dgm:prSet>
      <dgm:spPr/>
    </dgm:pt>
  </dgm:ptLst>
  <dgm:cxnLst>
    <dgm:cxn modelId="{A2091C3E-83E8-44BC-B9CF-874C000679A8}" srcId="{1351849A-8674-461E-883D-12526A67B5E7}" destId="{B2B9F2BB-935C-41D7-BE57-4778EA65911D}" srcOrd="0" destOrd="0" parTransId="{57EF022F-BF9F-492D-8CB6-4434420890BA}" sibTransId="{812A5F0A-CE11-4718-94D1-03B58AB781A8}"/>
    <dgm:cxn modelId="{888975C2-7E5F-4863-918B-F01AAF7A3070}" type="presOf" srcId="{1351849A-8674-461E-883D-12526A67B5E7}" destId="{CF9449C5-0A79-42D2-A028-0FBF3969DD57}" srcOrd="0" destOrd="0" presId="urn:microsoft.com/office/officeart/2005/8/layout/vList3"/>
    <dgm:cxn modelId="{998D35D7-3CFF-4ACA-B27F-072BBA586E67}" type="presOf" srcId="{B2B9F2BB-935C-41D7-BE57-4778EA65911D}" destId="{3B6B838D-84FE-494D-91C2-93A2E535B5FF}" srcOrd="0" destOrd="0" presId="urn:microsoft.com/office/officeart/2005/8/layout/vList3"/>
    <dgm:cxn modelId="{A9B6A93E-F208-4A7F-8D07-3C3F3F2BA421}" type="presParOf" srcId="{CF9449C5-0A79-42D2-A028-0FBF3969DD57}" destId="{8F42D3F8-683A-4334-8B5D-85E234B3C954}" srcOrd="0" destOrd="0" presId="urn:microsoft.com/office/officeart/2005/8/layout/vList3"/>
    <dgm:cxn modelId="{316ABFDC-79C9-46F2-89E1-5655FB32A5CF}" type="presParOf" srcId="{8F42D3F8-683A-4334-8B5D-85E234B3C954}" destId="{8AFEAB96-DA71-470E-A1F2-A98704BEE29A}" srcOrd="0" destOrd="0" presId="urn:microsoft.com/office/officeart/2005/8/layout/vList3"/>
    <dgm:cxn modelId="{67CEB217-D3F6-4C3B-82E6-1EEBA81AF1E0}" type="presParOf" srcId="{8F42D3F8-683A-4334-8B5D-85E234B3C954}" destId="{3B6B838D-84FE-494D-91C2-93A2E535B5F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1B96E90-07F9-40A6-895E-7EDAE93399FB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fr-FR"/>
        </a:p>
      </dgm:t>
    </dgm:pt>
    <dgm:pt modelId="{4CC1D3E2-F0F9-4C5B-819B-8A7275AA533D}">
      <dgm:prSet phldrT="[Texte]" custT="1"/>
      <dgm:spPr/>
      <dgm:t>
        <a:bodyPr/>
        <a:lstStyle/>
        <a:p>
          <a:r>
            <a:rPr lang="en-GB" altLang="fr-FR" sz="2400" baseline="0" dirty="0"/>
            <a:t>Second advice by Belgian lab</a:t>
          </a:r>
          <a:endParaRPr lang="fr-FR" sz="2400" dirty="0"/>
        </a:p>
      </dgm:t>
    </dgm:pt>
    <dgm:pt modelId="{96E50C4C-F2E7-4828-BFA6-43F3372456C8}" type="parTrans" cxnId="{FAFE3717-A656-42E1-B140-6769DC75CF3A}">
      <dgm:prSet/>
      <dgm:spPr/>
      <dgm:t>
        <a:bodyPr/>
        <a:lstStyle/>
        <a:p>
          <a:endParaRPr lang="fr-FR"/>
        </a:p>
      </dgm:t>
    </dgm:pt>
    <dgm:pt modelId="{A8138AD1-FE1D-431C-951E-158907EE211A}" type="sibTrans" cxnId="{FAFE3717-A656-42E1-B140-6769DC75CF3A}">
      <dgm:prSet/>
      <dgm:spPr/>
      <dgm:t>
        <a:bodyPr/>
        <a:lstStyle/>
        <a:p>
          <a:endParaRPr lang="fr-FR"/>
        </a:p>
      </dgm:t>
    </dgm:pt>
    <dgm:pt modelId="{50A00F1D-6DC0-473F-8CE9-1BB3FE64357A}">
      <dgm:prSet phldrT="[Texte]"/>
      <dgm:spPr/>
      <dgm:t>
        <a:bodyPr/>
        <a:lstStyle/>
        <a:p>
          <a:r>
            <a:rPr lang="en-GB" altLang="fr-FR" baseline="0" dirty="0"/>
            <a:t>Study of the damaged stick</a:t>
          </a:r>
          <a:endParaRPr lang="fr-FR" dirty="0"/>
        </a:p>
      </dgm:t>
    </dgm:pt>
    <dgm:pt modelId="{817A2652-4414-4E47-B0FB-6793BE5B1BFB}" type="parTrans" cxnId="{48CFFB5F-D2D0-453E-9D9C-C60BD848FD6C}">
      <dgm:prSet/>
      <dgm:spPr/>
      <dgm:t>
        <a:bodyPr/>
        <a:lstStyle/>
        <a:p>
          <a:endParaRPr lang="fr-FR"/>
        </a:p>
      </dgm:t>
    </dgm:pt>
    <dgm:pt modelId="{6A82A127-D8AC-4C0D-9AE7-474948C29162}" type="sibTrans" cxnId="{48CFFB5F-D2D0-453E-9D9C-C60BD848FD6C}">
      <dgm:prSet/>
      <dgm:spPr/>
      <dgm:t>
        <a:bodyPr/>
        <a:lstStyle/>
        <a:p>
          <a:endParaRPr lang="fr-FR"/>
        </a:p>
      </dgm:t>
    </dgm:pt>
    <dgm:pt modelId="{A0DC34E3-337E-4A77-A789-86A5CDAC47AA}">
      <dgm:prSet phldrT="[Texte]"/>
      <dgm:spPr/>
      <dgm:t>
        <a:bodyPr/>
        <a:lstStyle/>
        <a:p>
          <a:r>
            <a:rPr lang="en-GB" altLang="fr-FR" baseline="0" dirty="0"/>
            <a:t>Study of a new, undamaged stick</a:t>
          </a:r>
          <a:endParaRPr lang="fr-FR" dirty="0"/>
        </a:p>
      </dgm:t>
    </dgm:pt>
    <dgm:pt modelId="{4F2A3DBF-149C-40ED-AFC1-D5A3118056B8}" type="parTrans" cxnId="{129459BF-E3D1-43C7-B974-334EF71A54B5}">
      <dgm:prSet/>
      <dgm:spPr/>
      <dgm:t>
        <a:bodyPr/>
        <a:lstStyle/>
        <a:p>
          <a:endParaRPr lang="fr-FR"/>
        </a:p>
      </dgm:t>
    </dgm:pt>
    <dgm:pt modelId="{B83C7EA9-1872-43B0-88D3-474062164B24}" type="sibTrans" cxnId="{129459BF-E3D1-43C7-B974-334EF71A54B5}">
      <dgm:prSet/>
      <dgm:spPr/>
      <dgm:t>
        <a:bodyPr/>
        <a:lstStyle/>
        <a:p>
          <a:endParaRPr lang="fr-FR"/>
        </a:p>
      </dgm:t>
    </dgm:pt>
    <dgm:pt modelId="{C6724703-35E3-40B2-A47B-A93731DFE9AF}">
      <dgm:prSet/>
      <dgm:spPr/>
      <dgm:t>
        <a:bodyPr/>
        <a:lstStyle/>
        <a:p>
          <a:r>
            <a:rPr lang="en-GB" altLang="fr-FR" baseline="0" dirty="0"/>
            <a:t>Study of a stick destroyed with the application of a back and forth movement directly on the central column</a:t>
          </a:r>
        </a:p>
      </dgm:t>
    </dgm:pt>
    <dgm:pt modelId="{64582AB5-8927-4E45-A720-D76B999E0668}" type="parTrans" cxnId="{DCD7F806-6D11-4CB3-ABB1-DA2F89B72B42}">
      <dgm:prSet/>
      <dgm:spPr/>
      <dgm:t>
        <a:bodyPr/>
        <a:lstStyle/>
        <a:p>
          <a:endParaRPr lang="fr-FR"/>
        </a:p>
      </dgm:t>
    </dgm:pt>
    <dgm:pt modelId="{D1250B72-8A27-4153-835D-BD9CC36EFADA}" type="sibTrans" cxnId="{DCD7F806-6D11-4CB3-ABB1-DA2F89B72B42}">
      <dgm:prSet/>
      <dgm:spPr/>
      <dgm:t>
        <a:bodyPr/>
        <a:lstStyle/>
        <a:p>
          <a:endParaRPr lang="fr-FR"/>
        </a:p>
      </dgm:t>
    </dgm:pt>
    <dgm:pt modelId="{D1602F5C-E4A7-48FF-8128-665DBCE5AA06}">
      <dgm:prSet/>
      <dgm:spPr/>
      <dgm:t>
        <a:bodyPr/>
        <a:lstStyle/>
        <a:p>
          <a:r>
            <a:rPr lang="en-GB" altLang="fr-FR" baseline="0" dirty="0"/>
            <a:t>Study of a stick destroyed with the application of a movement similar to in use conditions </a:t>
          </a:r>
          <a:br>
            <a:rPr lang="en-GB" altLang="fr-FR" baseline="0" dirty="0"/>
          </a:br>
          <a:r>
            <a:rPr lang="en-GB" altLang="fr-FR" baseline="0" dirty="0"/>
            <a:t>(load on the handle)</a:t>
          </a:r>
        </a:p>
      </dgm:t>
    </dgm:pt>
    <dgm:pt modelId="{35565641-603A-4BEF-9F2C-5E069D85971A}" type="parTrans" cxnId="{F7B35032-52DD-4575-97A7-479053DD93AC}">
      <dgm:prSet/>
      <dgm:spPr/>
      <dgm:t>
        <a:bodyPr/>
        <a:lstStyle/>
        <a:p>
          <a:endParaRPr lang="fr-FR"/>
        </a:p>
      </dgm:t>
    </dgm:pt>
    <dgm:pt modelId="{C328A135-2E68-4500-9496-B4C455E99AAB}" type="sibTrans" cxnId="{F7B35032-52DD-4575-97A7-479053DD93AC}">
      <dgm:prSet/>
      <dgm:spPr/>
      <dgm:t>
        <a:bodyPr/>
        <a:lstStyle/>
        <a:p>
          <a:endParaRPr lang="fr-FR"/>
        </a:p>
      </dgm:t>
    </dgm:pt>
    <dgm:pt modelId="{72603ABD-99B6-419D-8A44-FC581814CD4C}" type="pres">
      <dgm:prSet presAssocID="{D1B96E90-07F9-40A6-895E-7EDAE93399F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9DCDC03-3B84-4745-AD74-F4968947A2B2}" type="pres">
      <dgm:prSet presAssocID="{4CC1D3E2-F0F9-4C5B-819B-8A7275AA533D}" presName="hierRoot1" presStyleCnt="0">
        <dgm:presLayoutVars>
          <dgm:hierBranch val="init"/>
        </dgm:presLayoutVars>
      </dgm:prSet>
      <dgm:spPr/>
    </dgm:pt>
    <dgm:pt modelId="{E6E90F13-212F-4F8A-88D8-0AB7928D35E5}" type="pres">
      <dgm:prSet presAssocID="{4CC1D3E2-F0F9-4C5B-819B-8A7275AA533D}" presName="rootComposite1" presStyleCnt="0"/>
      <dgm:spPr/>
    </dgm:pt>
    <dgm:pt modelId="{5FD9DA43-CDE8-4AAF-A52D-DD51506EC8C0}" type="pres">
      <dgm:prSet presAssocID="{4CC1D3E2-F0F9-4C5B-819B-8A7275AA533D}" presName="rootText1" presStyleLbl="node0" presStyleIdx="0" presStyleCnt="1" custScaleX="141302" custScaleY="155044">
        <dgm:presLayoutVars>
          <dgm:chPref val="3"/>
        </dgm:presLayoutVars>
      </dgm:prSet>
      <dgm:spPr/>
    </dgm:pt>
    <dgm:pt modelId="{D531174A-2A89-4791-A7BC-E7EAC404EF85}" type="pres">
      <dgm:prSet presAssocID="{4CC1D3E2-F0F9-4C5B-819B-8A7275AA533D}" presName="rootConnector1" presStyleLbl="node1" presStyleIdx="0" presStyleCnt="0"/>
      <dgm:spPr/>
    </dgm:pt>
    <dgm:pt modelId="{B6E6E37A-A321-4F65-A2B8-74A6134FE3D4}" type="pres">
      <dgm:prSet presAssocID="{4CC1D3E2-F0F9-4C5B-819B-8A7275AA533D}" presName="hierChild2" presStyleCnt="0"/>
      <dgm:spPr/>
    </dgm:pt>
    <dgm:pt modelId="{EBD47AAC-B3ED-4B0A-B2BF-2ED33E600275}" type="pres">
      <dgm:prSet presAssocID="{817A2652-4414-4E47-B0FB-6793BE5B1BFB}" presName="Name64" presStyleLbl="parChTrans1D2" presStyleIdx="0" presStyleCnt="4"/>
      <dgm:spPr/>
    </dgm:pt>
    <dgm:pt modelId="{27CFF598-9210-4ECA-B950-D1E5181FE7FB}" type="pres">
      <dgm:prSet presAssocID="{50A00F1D-6DC0-473F-8CE9-1BB3FE64357A}" presName="hierRoot2" presStyleCnt="0">
        <dgm:presLayoutVars>
          <dgm:hierBranch val="init"/>
        </dgm:presLayoutVars>
      </dgm:prSet>
      <dgm:spPr/>
    </dgm:pt>
    <dgm:pt modelId="{4645B2FE-527F-4103-992A-F414256D82CA}" type="pres">
      <dgm:prSet presAssocID="{50A00F1D-6DC0-473F-8CE9-1BB3FE64357A}" presName="rootComposite" presStyleCnt="0"/>
      <dgm:spPr/>
    </dgm:pt>
    <dgm:pt modelId="{EB48ABCC-5A24-4DC8-B882-5E7DA44C7304}" type="pres">
      <dgm:prSet presAssocID="{50A00F1D-6DC0-473F-8CE9-1BB3FE64357A}" presName="rootText" presStyleLbl="node2" presStyleIdx="0" presStyleCnt="4" custScaleX="289566">
        <dgm:presLayoutVars>
          <dgm:chPref val="3"/>
        </dgm:presLayoutVars>
      </dgm:prSet>
      <dgm:spPr/>
    </dgm:pt>
    <dgm:pt modelId="{94C9CFE2-913F-4A11-B965-CAFAD8D2397D}" type="pres">
      <dgm:prSet presAssocID="{50A00F1D-6DC0-473F-8CE9-1BB3FE64357A}" presName="rootConnector" presStyleLbl="node2" presStyleIdx="0" presStyleCnt="4"/>
      <dgm:spPr/>
    </dgm:pt>
    <dgm:pt modelId="{5053FC29-7EFC-4DDC-92FB-6910BE18B32B}" type="pres">
      <dgm:prSet presAssocID="{50A00F1D-6DC0-473F-8CE9-1BB3FE64357A}" presName="hierChild4" presStyleCnt="0"/>
      <dgm:spPr/>
    </dgm:pt>
    <dgm:pt modelId="{49463016-EBF3-45A3-A10C-6C06F54832DD}" type="pres">
      <dgm:prSet presAssocID="{50A00F1D-6DC0-473F-8CE9-1BB3FE64357A}" presName="hierChild5" presStyleCnt="0"/>
      <dgm:spPr/>
    </dgm:pt>
    <dgm:pt modelId="{CC9F4FE0-2C77-4AAA-8619-0C513AEC3FEC}" type="pres">
      <dgm:prSet presAssocID="{4F2A3DBF-149C-40ED-AFC1-D5A3118056B8}" presName="Name64" presStyleLbl="parChTrans1D2" presStyleIdx="1" presStyleCnt="4"/>
      <dgm:spPr/>
    </dgm:pt>
    <dgm:pt modelId="{7FF421E4-8ABA-4608-8D33-929B230B07F5}" type="pres">
      <dgm:prSet presAssocID="{A0DC34E3-337E-4A77-A789-86A5CDAC47AA}" presName="hierRoot2" presStyleCnt="0">
        <dgm:presLayoutVars>
          <dgm:hierBranch val="init"/>
        </dgm:presLayoutVars>
      </dgm:prSet>
      <dgm:spPr/>
    </dgm:pt>
    <dgm:pt modelId="{DD7241CB-F3C2-47A0-9434-3904EC8FBA81}" type="pres">
      <dgm:prSet presAssocID="{A0DC34E3-337E-4A77-A789-86A5CDAC47AA}" presName="rootComposite" presStyleCnt="0"/>
      <dgm:spPr/>
    </dgm:pt>
    <dgm:pt modelId="{85A0C7E6-10BB-4240-B403-CD2485BC0AC9}" type="pres">
      <dgm:prSet presAssocID="{A0DC34E3-337E-4A77-A789-86A5CDAC47AA}" presName="rootText" presStyleLbl="node2" presStyleIdx="1" presStyleCnt="4" custScaleX="289566">
        <dgm:presLayoutVars>
          <dgm:chPref val="3"/>
        </dgm:presLayoutVars>
      </dgm:prSet>
      <dgm:spPr/>
    </dgm:pt>
    <dgm:pt modelId="{3223ABC5-3E09-4692-A3F8-BA47D8BF4071}" type="pres">
      <dgm:prSet presAssocID="{A0DC34E3-337E-4A77-A789-86A5CDAC47AA}" presName="rootConnector" presStyleLbl="node2" presStyleIdx="1" presStyleCnt="4"/>
      <dgm:spPr/>
    </dgm:pt>
    <dgm:pt modelId="{8F96283C-FB03-4AAC-9856-721EA2672B65}" type="pres">
      <dgm:prSet presAssocID="{A0DC34E3-337E-4A77-A789-86A5CDAC47AA}" presName="hierChild4" presStyleCnt="0"/>
      <dgm:spPr/>
    </dgm:pt>
    <dgm:pt modelId="{792DF647-C60B-473E-84BB-15A00D35BAE0}" type="pres">
      <dgm:prSet presAssocID="{A0DC34E3-337E-4A77-A789-86A5CDAC47AA}" presName="hierChild5" presStyleCnt="0"/>
      <dgm:spPr/>
    </dgm:pt>
    <dgm:pt modelId="{6C2B264F-B162-4E09-AB60-BC6B0611C693}" type="pres">
      <dgm:prSet presAssocID="{64582AB5-8927-4E45-A720-D76B999E0668}" presName="Name64" presStyleLbl="parChTrans1D2" presStyleIdx="2" presStyleCnt="4"/>
      <dgm:spPr/>
    </dgm:pt>
    <dgm:pt modelId="{F303980B-2925-4216-AE71-25F32EFCCDCF}" type="pres">
      <dgm:prSet presAssocID="{C6724703-35E3-40B2-A47B-A93731DFE9AF}" presName="hierRoot2" presStyleCnt="0">
        <dgm:presLayoutVars>
          <dgm:hierBranch val="init"/>
        </dgm:presLayoutVars>
      </dgm:prSet>
      <dgm:spPr/>
    </dgm:pt>
    <dgm:pt modelId="{27988D4F-BA52-4079-8EC7-E807B34FAC34}" type="pres">
      <dgm:prSet presAssocID="{C6724703-35E3-40B2-A47B-A93731DFE9AF}" presName="rootComposite" presStyleCnt="0"/>
      <dgm:spPr/>
    </dgm:pt>
    <dgm:pt modelId="{C3548580-3A21-44D7-8209-9D2C1EFF500B}" type="pres">
      <dgm:prSet presAssocID="{C6724703-35E3-40B2-A47B-A93731DFE9AF}" presName="rootText" presStyleLbl="node2" presStyleIdx="2" presStyleCnt="4" custScaleX="289566">
        <dgm:presLayoutVars>
          <dgm:chPref val="3"/>
        </dgm:presLayoutVars>
      </dgm:prSet>
      <dgm:spPr/>
    </dgm:pt>
    <dgm:pt modelId="{C9AC76B4-EF96-4F80-B8BF-F2C9318249B4}" type="pres">
      <dgm:prSet presAssocID="{C6724703-35E3-40B2-A47B-A93731DFE9AF}" presName="rootConnector" presStyleLbl="node2" presStyleIdx="2" presStyleCnt="4"/>
      <dgm:spPr/>
    </dgm:pt>
    <dgm:pt modelId="{F894138E-29FF-497B-875E-48DC2F8BF5DF}" type="pres">
      <dgm:prSet presAssocID="{C6724703-35E3-40B2-A47B-A93731DFE9AF}" presName="hierChild4" presStyleCnt="0"/>
      <dgm:spPr/>
    </dgm:pt>
    <dgm:pt modelId="{0F2C283D-65AD-491D-ABCC-85213E5C14B5}" type="pres">
      <dgm:prSet presAssocID="{C6724703-35E3-40B2-A47B-A93731DFE9AF}" presName="hierChild5" presStyleCnt="0"/>
      <dgm:spPr/>
    </dgm:pt>
    <dgm:pt modelId="{8BE4040F-58AF-4EE9-871E-A73E3205355E}" type="pres">
      <dgm:prSet presAssocID="{35565641-603A-4BEF-9F2C-5E069D85971A}" presName="Name64" presStyleLbl="parChTrans1D2" presStyleIdx="3" presStyleCnt="4"/>
      <dgm:spPr/>
    </dgm:pt>
    <dgm:pt modelId="{9BBA7E47-2C7C-4678-B00B-683CC91C27C1}" type="pres">
      <dgm:prSet presAssocID="{D1602F5C-E4A7-48FF-8128-665DBCE5AA06}" presName="hierRoot2" presStyleCnt="0">
        <dgm:presLayoutVars>
          <dgm:hierBranch val="init"/>
        </dgm:presLayoutVars>
      </dgm:prSet>
      <dgm:spPr/>
    </dgm:pt>
    <dgm:pt modelId="{EA0B1C3F-F676-455D-830E-274459BCAF24}" type="pres">
      <dgm:prSet presAssocID="{D1602F5C-E4A7-48FF-8128-665DBCE5AA06}" presName="rootComposite" presStyleCnt="0"/>
      <dgm:spPr/>
    </dgm:pt>
    <dgm:pt modelId="{D31C0AF8-5DB5-4D3B-A4B6-25F01CBCA30B}" type="pres">
      <dgm:prSet presAssocID="{D1602F5C-E4A7-48FF-8128-665DBCE5AA06}" presName="rootText" presStyleLbl="node2" presStyleIdx="3" presStyleCnt="4" custScaleX="289566">
        <dgm:presLayoutVars>
          <dgm:chPref val="3"/>
        </dgm:presLayoutVars>
      </dgm:prSet>
      <dgm:spPr/>
    </dgm:pt>
    <dgm:pt modelId="{9B98E51E-0C4A-499D-9E52-A7174EFB0210}" type="pres">
      <dgm:prSet presAssocID="{D1602F5C-E4A7-48FF-8128-665DBCE5AA06}" presName="rootConnector" presStyleLbl="node2" presStyleIdx="3" presStyleCnt="4"/>
      <dgm:spPr/>
    </dgm:pt>
    <dgm:pt modelId="{40C81FAD-8AB5-40D3-ABD5-03C47D56720D}" type="pres">
      <dgm:prSet presAssocID="{D1602F5C-E4A7-48FF-8128-665DBCE5AA06}" presName="hierChild4" presStyleCnt="0"/>
      <dgm:spPr/>
    </dgm:pt>
    <dgm:pt modelId="{329400B3-8747-4C67-BA4A-19C89E3C9E30}" type="pres">
      <dgm:prSet presAssocID="{D1602F5C-E4A7-48FF-8128-665DBCE5AA06}" presName="hierChild5" presStyleCnt="0"/>
      <dgm:spPr/>
    </dgm:pt>
    <dgm:pt modelId="{EF4321E5-C57D-49A7-830B-5DD43750AA36}" type="pres">
      <dgm:prSet presAssocID="{4CC1D3E2-F0F9-4C5B-819B-8A7275AA533D}" presName="hierChild3" presStyleCnt="0"/>
      <dgm:spPr/>
    </dgm:pt>
  </dgm:ptLst>
  <dgm:cxnLst>
    <dgm:cxn modelId="{DCD7F806-6D11-4CB3-ABB1-DA2F89B72B42}" srcId="{4CC1D3E2-F0F9-4C5B-819B-8A7275AA533D}" destId="{C6724703-35E3-40B2-A47B-A93731DFE9AF}" srcOrd="2" destOrd="0" parTransId="{64582AB5-8927-4E45-A720-D76B999E0668}" sibTransId="{D1250B72-8A27-4153-835D-BD9CC36EFADA}"/>
    <dgm:cxn modelId="{FAFE3717-A656-42E1-B140-6769DC75CF3A}" srcId="{D1B96E90-07F9-40A6-895E-7EDAE93399FB}" destId="{4CC1D3E2-F0F9-4C5B-819B-8A7275AA533D}" srcOrd="0" destOrd="0" parTransId="{96E50C4C-F2E7-4828-BFA6-43F3372456C8}" sibTransId="{A8138AD1-FE1D-431C-951E-158907EE211A}"/>
    <dgm:cxn modelId="{EEAA7F18-B58A-434C-A6EA-DF4C3B325D93}" type="presOf" srcId="{64582AB5-8927-4E45-A720-D76B999E0668}" destId="{6C2B264F-B162-4E09-AB60-BC6B0611C693}" srcOrd="0" destOrd="0" presId="urn:microsoft.com/office/officeart/2009/3/layout/HorizontalOrganizationChart"/>
    <dgm:cxn modelId="{F7B35032-52DD-4575-97A7-479053DD93AC}" srcId="{4CC1D3E2-F0F9-4C5B-819B-8A7275AA533D}" destId="{D1602F5C-E4A7-48FF-8128-665DBCE5AA06}" srcOrd="3" destOrd="0" parTransId="{35565641-603A-4BEF-9F2C-5E069D85971A}" sibTransId="{C328A135-2E68-4500-9496-B4C455E99AAB}"/>
    <dgm:cxn modelId="{ADC7C15D-70DB-49A6-A07D-A06803A707E1}" type="presOf" srcId="{4CC1D3E2-F0F9-4C5B-819B-8A7275AA533D}" destId="{5FD9DA43-CDE8-4AAF-A52D-DD51506EC8C0}" srcOrd="0" destOrd="0" presId="urn:microsoft.com/office/officeart/2009/3/layout/HorizontalOrganizationChart"/>
    <dgm:cxn modelId="{48CFFB5F-D2D0-453E-9D9C-C60BD848FD6C}" srcId="{4CC1D3E2-F0F9-4C5B-819B-8A7275AA533D}" destId="{50A00F1D-6DC0-473F-8CE9-1BB3FE64357A}" srcOrd="0" destOrd="0" parTransId="{817A2652-4414-4E47-B0FB-6793BE5B1BFB}" sibTransId="{6A82A127-D8AC-4C0D-9AE7-474948C29162}"/>
    <dgm:cxn modelId="{A23B6762-099A-408C-A711-B36C35C6E2CA}" type="presOf" srcId="{817A2652-4414-4E47-B0FB-6793BE5B1BFB}" destId="{EBD47AAC-B3ED-4B0A-B2BF-2ED33E600275}" srcOrd="0" destOrd="0" presId="urn:microsoft.com/office/officeart/2009/3/layout/HorizontalOrganizationChart"/>
    <dgm:cxn modelId="{3057746E-FDBD-4B56-B10E-1F3473E6CE11}" type="presOf" srcId="{50A00F1D-6DC0-473F-8CE9-1BB3FE64357A}" destId="{EB48ABCC-5A24-4DC8-B882-5E7DA44C7304}" srcOrd="0" destOrd="0" presId="urn:microsoft.com/office/officeart/2009/3/layout/HorizontalOrganizationChart"/>
    <dgm:cxn modelId="{58DECE75-0BD3-49F3-8483-6F22FA798CD9}" type="presOf" srcId="{35565641-603A-4BEF-9F2C-5E069D85971A}" destId="{8BE4040F-58AF-4EE9-871E-A73E3205355E}" srcOrd="0" destOrd="0" presId="urn:microsoft.com/office/officeart/2009/3/layout/HorizontalOrganizationChart"/>
    <dgm:cxn modelId="{9A3BB67F-D08A-44DC-B268-CA11A07793F6}" type="presOf" srcId="{D1B96E90-07F9-40A6-895E-7EDAE93399FB}" destId="{72603ABD-99B6-419D-8A44-FC581814CD4C}" srcOrd="0" destOrd="0" presId="urn:microsoft.com/office/officeart/2009/3/layout/HorizontalOrganizationChart"/>
    <dgm:cxn modelId="{1FC3F182-1881-45A3-BDDC-9A93FAB06EFB}" type="presOf" srcId="{4CC1D3E2-F0F9-4C5B-819B-8A7275AA533D}" destId="{D531174A-2A89-4791-A7BC-E7EAC404EF85}" srcOrd="1" destOrd="0" presId="urn:microsoft.com/office/officeart/2009/3/layout/HorizontalOrganizationChart"/>
    <dgm:cxn modelId="{02725687-98DA-4BAD-A8B7-80D39DAE49D0}" type="presOf" srcId="{C6724703-35E3-40B2-A47B-A93731DFE9AF}" destId="{C9AC76B4-EF96-4F80-B8BF-F2C9318249B4}" srcOrd="1" destOrd="0" presId="urn:microsoft.com/office/officeart/2009/3/layout/HorizontalOrganizationChart"/>
    <dgm:cxn modelId="{8994DD8B-AE41-4611-ACFF-C795D665242B}" type="presOf" srcId="{A0DC34E3-337E-4A77-A789-86A5CDAC47AA}" destId="{85A0C7E6-10BB-4240-B403-CD2485BC0AC9}" srcOrd="0" destOrd="0" presId="urn:microsoft.com/office/officeart/2009/3/layout/HorizontalOrganizationChart"/>
    <dgm:cxn modelId="{3F0D768C-50AD-4DC0-9ACA-9A03B44D5B1D}" type="presOf" srcId="{4F2A3DBF-149C-40ED-AFC1-D5A3118056B8}" destId="{CC9F4FE0-2C77-4AAA-8619-0C513AEC3FEC}" srcOrd="0" destOrd="0" presId="urn:microsoft.com/office/officeart/2009/3/layout/HorizontalOrganizationChart"/>
    <dgm:cxn modelId="{6024E291-4FE5-48E3-8B3C-9892F2C26355}" type="presOf" srcId="{D1602F5C-E4A7-48FF-8128-665DBCE5AA06}" destId="{D31C0AF8-5DB5-4D3B-A4B6-25F01CBCA30B}" srcOrd="0" destOrd="0" presId="urn:microsoft.com/office/officeart/2009/3/layout/HorizontalOrganizationChart"/>
    <dgm:cxn modelId="{0DAC469B-CAC2-4C0F-855E-FA99A9C1D093}" type="presOf" srcId="{C6724703-35E3-40B2-A47B-A93731DFE9AF}" destId="{C3548580-3A21-44D7-8209-9D2C1EFF500B}" srcOrd="0" destOrd="0" presId="urn:microsoft.com/office/officeart/2009/3/layout/HorizontalOrganizationChart"/>
    <dgm:cxn modelId="{3BDE8FAC-E642-43F8-8BCF-EF7ED4CA415E}" type="presOf" srcId="{A0DC34E3-337E-4A77-A789-86A5CDAC47AA}" destId="{3223ABC5-3E09-4692-A3F8-BA47D8BF4071}" srcOrd="1" destOrd="0" presId="urn:microsoft.com/office/officeart/2009/3/layout/HorizontalOrganizationChart"/>
    <dgm:cxn modelId="{49110EBB-58A9-4240-8E6C-7ED4ABA4666B}" type="presOf" srcId="{50A00F1D-6DC0-473F-8CE9-1BB3FE64357A}" destId="{94C9CFE2-913F-4A11-B965-CAFAD8D2397D}" srcOrd="1" destOrd="0" presId="urn:microsoft.com/office/officeart/2009/3/layout/HorizontalOrganizationChart"/>
    <dgm:cxn modelId="{129459BF-E3D1-43C7-B974-334EF71A54B5}" srcId="{4CC1D3E2-F0F9-4C5B-819B-8A7275AA533D}" destId="{A0DC34E3-337E-4A77-A789-86A5CDAC47AA}" srcOrd="1" destOrd="0" parTransId="{4F2A3DBF-149C-40ED-AFC1-D5A3118056B8}" sibTransId="{B83C7EA9-1872-43B0-88D3-474062164B24}"/>
    <dgm:cxn modelId="{69DB59E3-F6C1-49C0-A36A-93978B099409}" type="presOf" srcId="{D1602F5C-E4A7-48FF-8128-665DBCE5AA06}" destId="{9B98E51E-0C4A-499D-9E52-A7174EFB0210}" srcOrd="1" destOrd="0" presId="urn:microsoft.com/office/officeart/2009/3/layout/HorizontalOrganizationChart"/>
    <dgm:cxn modelId="{5D3B22DE-5C90-4F9E-B884-142245662F8C}" type="presParOf" srcId="{72603ABD-99B6-419D-8A44-FC581814CD4C}" destId="{B9DCDC03-3B84-4745-AD74-F4968947A2B2}" srcOrd="0" destOrd="0" presId="urn:microsoft.com/office/officeart/2009/3/layout/HorizontalOrganizationChart"/>
    <dgm:cxn modelId="{CA75580A-D471-4F5A-9E12-BF54CE5884A3}" type="presParOf" srcId="{B9DCDC03-3B84-4745-AD74-F4968947A2B2}" destId="{E6E90F13-212F-4F8A-88D8-0AB7928D35E5}" srcOrd="0" destOrd="0" presId="urn:microsoft.com/office/officeart/2009/3/layout/HorizontalOrganizationChart"/>
    <dgm:cxn modelId="{4DA91BA8-D2CB-4B29-BBE1-7A50C3B93349}" type="presParOf" srcId="{E6E90F13-212F-4F8A-88D8-0AB7928D35E5}" destId="{5FD9DA43-CDE8-4AAF-A52D-DD51506EC8C0}" srcOrd="0" destOrd="0" presId="urn:microsoft.com/office/officeart/2009/3/layout/HorizontalOrganizationChart"/>
    <dgm:cxn modelId="{2C4E7ED8-C38A-43A7-A078-D80699CAD91D}" type="presParOf" srcId="{E6E90F13-212F-4F8A-88D8-0AB7928D35E5}" destId="{D531174A-2A89-4791-A7BC-E7EAC404EF85}" srcOrd="1" destOrd="0" presId="urn:microsoft.com/office/officeart/2009/3/layout/HorizontalOrganizationChart"/>
    <dgm:cxn modelId="{2B557FED-A9B5-4D8C-8FA1-2C0971962BD5}" type="presParOf" srcId="{B9DCDC03-3B84-4745-AD74-F4968947A2B2}" destId="{B6E6E37A-A321-4F65-A2B8-74A6134FE3D4}" srcOrd="1" destOrd="0" presId="urn:microsoft.com/office/officeart/2009/3/layout/HorizontalOrganizationChart"/>
    <dgm:cxn modelId="{05F1AFA3-0106-4232-9520-8885B2AFE3C2}" type="presParOf" srcId="{B6E6E37A-A321-4F65-A2B8-74A6134FE3D4}" destId="{EBD47AAC-B3ED-4B0A-B2BF-2ED33E600275}" srcOrd="0" destOrd="0" presId="urn:microsoft.com/office/officeart/2009/3/layout/HorizontalOrganizationChart"/>
    <dgm:cxn modelId="{42E71895-4DCE-4417-8EC9-AB7428A3FFC1}" type="presParOf" srcId="{B6E6E37A-A321-4F65-A2B8-74A6134FE3D4}" destId="{27CFF598-9210-4ECA-B950-D1E5181FE7FB}" srcOrd="1" destOrd="0" presId="urn:microsoft.com/office/officeart/2009/3/layout/HorizontalOrganizationChart"/>
    <dgm:cxn modelId="{81D4C96C-E838-4B8B-B9DB-3FC79158D914}" type="presParOf" srcId="{27CFF598-9210-4ECA-B950-D1E5181FE7FB}" destId="{4645B2FE-527F-4103-992A-F414256D82CA}" srcOrd="0" destOrd="0" presId="urn:microsoft.com/office/officeart/2009/3/layout/HorizontalOrganizationChart"/>
    <dgm:cxn modelId="{1C0C6F64-66AE-45FC-BAE8-45DD847436ED}" type="presParOf" srcId="{4645B2FE-527F-4103-992A-F414256D82CA}" destId="{EB48ABCC-5A24-4DC8-B882-5E7DA44C7304}" srcOrd="0" destOrd="0" presId="urn:microsoft.com/office/officeart/2009/3/layout/HorizontalOrganizationChart"/>
    <dgm:cxn modelId="{C1171346-1CFD-4AAD-B92B-854C3C1CCCD9}" type="presParOf" srcId="{4645B2FE-527F-4103-992A-F414256D82CA}" destId="{94C9CFE2-913F-4A11-B965-CAFAD8D2397D}" srcOrd="1" destOrd="0" presId="urn:microsoft.com/office/officeart/2009/3/layout/HorizontalOrganizationChart"/>
    <dgm:cxn modelId="{7953452B-705A-45E9-80FF-DE1F014221C8}" type="presParOf" srcId="{27CFF598-9210-4ECA-B950-D1E5181FE7FB}" destId="{5053FC29-7EFC-4DDC-92FB-6910BE18B32B}" srcOrd="1" destOrd="0" presId="urn:microsoft.com/office/officeart/2009/3/layout/HorizontalOrganizationChart"/>
    <dgm:cxn modelId="{0D8712BC-B224-4D7E-AA5E-8E51E3046B06}" type="presParOf" srcId="{27CFF598-9210-4ECA-B950-D1E5181FE7FB}" destId="{49463016-EBF3-45A3-A10C-6C06F54832DD}" srcOrd="2" destOrd="0" presId="urn:microsoft.com/office/officeart/2009/3/layout/HorizontalOrganizationChart"/>
    <dgm:cxn modelId="{6BC8A2FE-F060-4D70-BE91-40F10B27C31F}" type="presParOf" srcId="{B6E6E37A-A321-4F65-A2B8-74A6134FE3D4}" destId="{CC9F4FE0-2C77-4AAA-8619-0C513AEC3FEC}" srcOrd="2" destOrd="0" presId="urn:microsoft.com/office/officeart/2009/3/layout/HorizontalOrganizationChart"/>
    <dgm:cxn modelId="{63F1ADE5-806E-43CC-B856-BA93B9FC5A44}" type="presParOf" srcId="{B6E6E37A-A321-4F65-A2B8-74A6134FE3D4}" destId="{7FF421E4-8ABA-4608-8D33-929B230B07F5}" srcOrd="3" destOrd="0" presId="urn:microsoft.com/office/officeart/2009/3/layout/HorizontalOrganizationChart"/>
    <dgm:cxn modelId="{BFD161F0-AFC5-4F44-968D-A5FF03E37AB2}" type="presParOf" srcId="{7FF421E4-8ABA-4608-8D33-929B230B07F5}" destId="{DD7241CB-F3C2-47A0-9434-3904EC8FBA81}" srcOrd="0" destOrd="0" presId="urn:microsoft.com/office/officeart/2009/3/layout/HorizontalOrganizationChart"/>
    <dgm:cxn modelId="{C39E6706-4A5E-443F-99E7-0A16BBE36548}" type="presParOf" srcId="{DD7241CB-F3C2-47A0-9434-3904EC8FBA81}" destId="{85A0C7E6-10BB-4240-B403-CD2485BC0AC9}" srcOrd="0" destOrd="0" presId="urn:microsoft.com/office/officeart/2009/3/layout/HorizontalOrganizationChart"/>
    <dgm:cxn modelId="{450E2807-ACFA-4CC8-A98A-22B6361F54D9}" type="presParOf" srcId="{DD7241CB-F3C2-47A0-9434-3904EC8FBA81}" destId="{3223ABC5-3E09-4692-A3F8-BA47D8BF4071}" srcOrd="1" destOrd="0" presId="urn:microsoft.com/office/officeart/2009/3/layout/HorizontalOrganizationChart"/>
    <dgm:cxn modelId="{771F19EB-5DC7-4820-ACEE-28228E24C8EF}" type="presParOf" srcId="{7FF421E4-8ABA-4608-8D33-929B230B07F5}" destId="{8F96283C-FB03-4AAC-9856-721EA2672B65}" srcOrd="1" destOrd="0" presId="urn:microsoft.com/office/officeart/2009/3/layout/HorizontalOrganizationChart"/>
    <dgm:cxn modelId="{7A9B2AFF-C564-4F5E-B2C9-722D519FDB28}" type="presParOf" srcId="{7FF421E4-8ABA-4608-8D33-929B230B07F5}" destId="{792DF647-C60B-473E-84BB-15A00D35BAE0}" srcOrd="2" destOrd="0" presId="urn:microsoft.com/office/officeart/2009/3/layout/HorizontalOrganizationChart"/>
    <dgm:cxn modelId="{368891D5-7175-4E78-B478-845C9FAB5E35}" type="presParOf" srcId="{B6E6E37A-A321-4F65-A2B8-74A6134FE3D4}" destId="{6C2B264F-B162-4E09-AB60-BC6B0611C693}" srcOrd="4" destOrd="0" presId="urn:microsoft.com/office/officeart/2009/3/layout/HorizontalOrganizationChart"/>
    <dgm:cxn modelId="{3F2812D9-F0E3-4DFB-ACE9-35B2EF0C3E6D}" type="presParOf" srcId="{B6E6E37A-A321-4F65-A2B8-74A6134FE3D4}" destId="{F303980B-2925-4216-AE71-25F32EFCCDCF}" srcOrd="5" destOrd="0" presId="urn:microsoft.com/office/officeart/2009/3/layout/HorizontalOrganizationChart"/>
    <dgm:cxn modelId="{329EC02F-5417-40CF-A2A1-AE8B3E641449}" type="presParOf" srcId="{F303980B-2925-4216-AE71-25F32EFCCDCF}" destId="{27988D4F-BA52-4079-8EC7-E807B34FAC34}" srcOrd="0" destOrd="0" presId="urn:microsoft.com/office/officeart/2009/3/layout/HorizontalOrganizationChart"/>
    <dgm:cxn modelId="{02283A20-B60F-4B45-AD86-0DB226468682}" type="presParOf" srcId="{27988D4F-BA52-4079-8EC7-E807B34FAC34}" destId="{C3548580-3A21-44D7-8209-9D2C1EFF500B}" srcOrd="0" destOrd="0" presId="urn:microsoft.com/office/officeart/2009/3/layout/HorizontalOrganizationChart"/>
    <dgm:cxn modelId="{57A46006-A19C-4C8C-AD60-6CE5505E9A94}" type="presParOf" srcId="{27988D4F-BA52-4079-8EC7-E807B34FAC34}" destId="{C9AC76B4-EF96-4F80-B8BF-F2C9318249B4}" srcOrd="1" destOrd="0" presId="urn:microsoft.com/office/officeart/2009/3/layout/HorizontalOrganizationChart"/>
    <dgm:cxn modelId="{96ED37CE-9B29-4291-97C1-2459C29BB4D7}" type="presParOf" srcId="{F303980B-2925-4216-AE71-25F32EFCCDCF}" destId="{F894138E-29FF-497B-875E-48DC2F8BF5DF}" srcOrd="1" destOrd="0" presId="urn:microsoft.com/office/officeart/2009/3/layout/HorizontalOrganizationChart"/>
    <dgm:cxn modelId="{7553CCEE-9E9A-4598-9E19-DA3DAD8A1940}" type="presParOf" srcId="{F303980B-2925-4216-AE71-25F32EFCCDCF}" destId="{0F2C283D-65AD-491D-ABCC-85213E5C14B5}" srcOrd="2" destOrd="0" presId="urn:microsoft.com/office/officeart/2009/3/layout/HorizontalOrganizationChart"/>
    <dgm:cxn modelId="{85B5C40B-51C3-41E3-B10D-51DA128A9253}" type="presParOf" srcId="{B6E6E37A-A321-4F65-A2B8-74A6134FE3D4}" destId="{8BE4040F-58AF-4EE9-871E-A73E3205355E}" srcOrd="6" destOrd="0" presId="urn:microsoft.com/office/officeart/2009/3/layout/HorizontalOrganizationChart"/>
    <dgm:cxn modelId="{B6E9C1F3-192A-4E61-AE31-8C35EAA1627B}" type="presParOf" srcId="{B6E6E37A-A321-4F65-A2B8-74A6134FE3D4}" destId="{9BBA7E47-2C7C-4678-B00B-683CC91C27C1}" srcOrd="7" destOrd="0" presId="urn:microsoft.com/office/officeart/2009/3/layout/HorizontalOrganizationChart"/>
    <dgm:cxn modelId="{A8FD2582-EE14-4D02-B956-78E3826A50C2}" type="presParOf" srcId="{9BBA7E47-2C7C-4678-B00B-683CC91C27C1}" destId="{EA0B1C3F-F676-455D-830E-274459BCAF24}" srcOrd="0" destOrd="0" presId="urn:microsoft.com/office/officeart/2009/3/layout/HorizontalOrganizationChart"/>
    <dgm:cxn modelId="{CCCF9DAB-1CF3-4027-8913-A1DC05CE3D08}" type="presParOf" srcId="{EA0B1C3F-F676-455D-830E-274459BCAF24}" destId="{D31C0AF8-5DB5-4D3B-A4B6-25F01CBCA30B}" srcOrd="0" destOrd="0" presId="urn:microsoft.com/office/officeart/2009/3/layout/HorizontalOrganizationChart"/>
    <dgm:cxn modelId="{49845A1B-442E-4FBB-B8A3-D6F36CD2DB5B}" type="presParOf" srcId="{EA0B1C3F-F676-455D-830E-274459BCAF24}" destId="{9B98E51E-0C4A-499D-9E52-A7174EFB0210}" srcOrd="1" destOrd="0" presId="urn:microsoft.com/office/officeart/2009/3/layout/HorizontalOrganizationChart"/>
    <dgm:cxn modelId="{A7A27F3F-DE05-4F6F-8DA9-22AED75BF1CC}" type="presParOf" srcId="{9BBA7E47-2C7C-4678-B00B-683CC91C27C1}" destId="{40C81FAD-8AB5-40D3-ABD5-03C47D56720D}" srcOrd="1" destOrd="0" presId="urn:microsoft.com/office/officeart/2009/3/layout/HorizontalOrganizationChart"/>
    <dgm:cxn modelId="{A736EAC9-B340-4BC6-9F52-BE11B7E8FBD2}" type="presParOf" srcId="{9BBA7E47-2C7C-4678-B00B-683CC91C27C1}" destId="{329400B3-8747-4C67-BA4A-19C89E3C9E30}" srcOrd="2" destOrd="0" presId="urn:microsoft.com/office/officeart/2009/3/layout/HorizontalOrganizationChart"/>
    <dgm:cxn modelId="{5392A6E7-4E78-45FA-96AE-F9CB2C562457}" type="presParOf" srcId="{B9DCDC03-3B84-4745-AD74-F4968947A2B2}" destId="{EF4321E5-C57D-49A7-830B-5DD43750AA3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4BD157F-E54C-4834-B10D-BE1A397D672F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AF47CBDF-876B-4E34-B992-C1870C92253B}">
      <dgm:prSet phldrT="[Texte]" custT="1"/>
      <dgm:spPr/>
      <dgm:t>
        <a:bodyPr/>
        <a:lstStyle/>
        <a:p>
          <a:r>
            <a:rPr lang="fr-FR" sz="1800" dirty="0"/>
            <a:t>Conclusions </a:t>
          </a:r>
          <a:r>
            <a:rPr lang="fr-FR" sz="1800" dirty="0" err="1"/>
            <a:t>from</a:t>
          </a:r>
          <a:r>
            <a:rPr lang="fr-FR" sz="1800" dirty="0"/>
            <a:t> the </a:t>
          </a:r>
          <a:r>
            <a:rPr lang="fr-FR" sz="1800" dirty="0" err="1"/>
            <a:t>Russian</a:t>
          </a:r>
          <a:r>
            <a:rPr lang="fr-FR" sz="1800" dirty="0"/>
            <a:t> </a:t>
          </a:r>
          <a:r>
            <a:rPr lang="fr-FR" sz="1800" dirty="0" err="1"/>
            <a:t>lab</a:t>
          </a:r>
          <a:endParaRPr lang="fr-BE" sz="1800" dirty="0"/>
        </a:p>
      </dgm:t>
    </dgm:pt>
    <dgm:pt modelId="{14514BD0-7345-44E5-9610-413AF3E151CB}" type="parTrans" cxnId="{1925AB2A-64FC-4A7D-A514-12E6AB056A1F}">
      <dgm:prSet/>
      <dgm:spPr/>
      <dgm:t>
        <a:bodyPr/>
        <a:lstStyle/>
        <a:p>
          <a:endParaRPr lang="fr-BE" sz="2400"/>
        </a:p>
      </dgm:t>
    </dgm:pt>
    <dgm:pt modelId="{FA1BF6F5-FEBF-41C9-BFD8-B8ED5E66F5AA}" type="sibTrans" cxnId="{1925AB2A-64FC-4A7D-A514-12E6AB056A1F}">
      <dgm:prSet/>
      <dgm:spPr/>
      <dgm:t>
        <a:bodyPr/>
        <a:lstStyle/>
        <a:p>
          <a:endParaRPr lang="fr-BE" sz="2400"/>
        </a:p>
      </dgm:t>
    </dgm:pt>
    <dgm:pt modelId="{70959F6F-0442-4A68-9381-377C761F685F}" type="asst">
      <dgm:prSet phldrT="[Texte]" custT="1"/>
      <dgm:spPr/>
      <dgm:t>
        <a:bodyPr/>
        <a:lstStyle/>
        <a:p>
          <a:r>
            <a:rPr lang="fr-FR" sz="1800" dirty="0" err="1"/>
            <a:t>based</a:t>
          </a:r>
          <a:r>
            <a:rPr lang="fr-FR" sz="1800" dirty="0"/>
            <a:t> on s</a:t>
          </a:r>
          <a:r>
            <a:rPr lang="en-GB" altLang="fr-FR" sz="1800" dirty="0" err="1"/>
            <a:t>tudy</a:t>
          </a:r>
          <a:r>
            <a:rPr lang="en-GB" altLang="fr-FR" sz="1800" dirty="0"/>
            <a:t> of the damaged stick only</a:t>
          </a:r>
          <a:endParaRPr lang="fr-BE" sz="1800" dirty="0"/>
        </a:p>
      </dgm:t>
    </dgm:pt>
    <dgm:pt modelId="{0B684246-A358-4B19-8F64-5C316E045102}" type="parTrans" cxnId="{9B759268-F60F-406A-A453-37CAE7826147}">
      <dgm:prSet/>
      <dgm:spPr/>
      <dgm:t>
        <a:bodyPr/>
        <a:lstStyle/>
        <a:p>
          <a:endParaRPr lang="fr-BE" sz="2400"/>
        </a:p>
      </dgm:t>
    </dgm:pt>
    <dgm:pt modelId="{D0C63875-C659-4414-8D84-05EC79E5D0F8}" type="sibTrans" cxnId="{9B759268-F60F-406A-A453-37CAE7826147}">
      <dgm:prSet/>
      <dgm:spPr/>
      <dgm:t>
        <a:bodyPr/>
        <a:lstStyle/>
        <a:p>
          <a:endParaRPr lang="fr-BE" sz="2400"/>
        </a:p>
      </dgm:t>
    </dgm:pt>
    <dgm:pt modelId="{B43AE1B5-4530-4C0D-9BE6-CE1011053AAE}">
      <dgm:prSet phldrT="[Texte]" custT="1"/>
      <dgm:spPr/>
      <dgm:t>
        <a:bodyPr/>
        <a:lstStyle/>
        <a:p>
          <a:r>
            <a:rPr lang="fr-FR" sz="1800" dirty="0"/>
            <a:t>Failure due to fatigue sollicitation: Action of variable </a:t>
          </a:r>
          <a:r>
            <a:rPr lang="fr-FR" sz="1800" dirty="0" err="1"/>
            <a:t>bending</a:t>
          </a:r>
          <a:r>
            <a:rPr lang="fr-FR" sz="1800" dirty="0"/>
            <a:t> and </a:t>
          </a:r>
          <a:r>
            <a:rPr lang="fr-FR" sz="1800" dirty="0" err="1"/>
            <a:t>torsionnal</a:t>
          </a:r>
          <a:r>
            <a:rPr lang="fr-FR" sz="1800" dirty="0"/>
            <a:t> stresses </a:t>
          </a:r>
          <a:r>
            <a:rPr lang="fr-FR" sz="1800" dirty="0" err="1"/>
            <a:t>from</a:t>
          </a:r>
          <a:r>
            <a:rPr lang="fr-FR" sz="1800" dirty="0"/>
            <a:t> transverse control and </a:t>
          </a:r>
          <a:r>
            <a:rPr lang="fr-FR" sz="1800" dirty="0" err="1"/>
            <a:t>counteract</a:t>
          </a:r>
          <a:r>
            <a:rPr lang="fr-FR" sz="1800" dirty="0"/>
            <a:t> forces</a:t>
          </a:r>
          <a:endParaRPr lang="fr-BE" sz="1800" dirty="0"/>
        </a:p>
      </dgm:t>
    </dgm:pt>
    <dgm:pt modelId="{B7389003-0F23-46B3-966A-2DA04F0AC479}" type="parTrans" cxnId="{87B896DB-83DB-4C2F-B692-D199CB64123A}">
      <dgm:prSet/>
      <dgm:spPr/>
      <dgm:t>
        <a:bodyPr/>
        <a:lstStyle/>
        <a:p>
          <a:endParaRPr lang="fr-BE" sz="2400"/>
        </a:p>
      </dgm:t>
    </dgm:pt>
    <dgm:pt modelId="{F92A1B01-195E-47A0-8112-B87057DB6652}" type="sibTrans" cxnId="{87B896DB-83DB-4C2F-B692-D199CB64123A}">
      <dgm:prSet/>
      <dgm:spPr/>
      <dgm:t>
        <a:bodyPr/>
        <a:lstStyle/>
        <a:p>
          <a:endParaRPr lang="fr-BE" sz="2400"/>
        </a:p>
      </dgm:t>
    </dgm:pt>
    <dgm:pt modelId="{11FF8B48-5109-4A7F-AD6A-7E886E4D6F9F}" type="pres">
      <dgm:prSet presAssocID="{A4BD157F-E54C-4834-B10D-BE1A397D672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D075CD8-0D91-4C47-969E-A39ADF4CFAC2}" type="pres">
      <dgm:prSet presAssocID="{AF47CBDF-876B-4E34-B992-C1870C92253B}" presName="hierRoot1" presStyleCnt="0">
        <dgm:presLayoutVars>
          <dgm:hierBranch val="init"/>
        </dgm:presLayoutVars>
      </dgm:prSet>
      <dgm:spPr/>
    </dgm:pt>
    <dgm:pt modelId="{62870E4D-0B1E-470A-8869-DE274243DB29}" type="pres">
      <dgm:prSet presAssocID="{AF47CBDF-876B-4E34-B992-C1870C92253B}" presName="rootComposite1" presStyleCnt="0"/>
      <dgm:spPr/>
    </dgm:pt>
    <dgm:pt modelId="{433B7A68-51E6-4018-B1CD-A49D1B2AFF38}" type="pres">
      <dgm:prSet presAssocID="{AF47CBDF-876B-4E34-B992-C1870C92253B}" presName="rootText1" presStyleLbl="node0" presStyleIdx="0" presStyleCnt="1" custScaleX="369590" custScaleY="348797">
        <dgm:presLayoutVars>
          <dgm:chPref val="3"/>
        </dgm:presLayoutVars>
      </dgm:prSet>
      <dgm:spPr/>
    </dgm:pt>
    <dgm:pt modelId="{03CCF639-6D88-439A-8EE9-32DDAC2E7333}" type="pres">
      <dgm:prSet presAssocID="{AF47CBDF-876B-4E34-B992-C1870C92253B}" presName="rootConnector1" presStyleLbl="node1" presStyleIdx="0" presStyleCnt="0"/>
      <dgm:spPr/>
    </dgm:pt>
    <dgm:pt modelId="{EDF570B7-07EA-4777-8846-2AF12ED0D87D}" type="pres">
      <dgm:prSet presAssocID="{AF47CBDF-876B-4E34-B992-C1870C92253B}" presName="hierChild2" presStyleCnt="0"/>
      <dgm:spPr/>
    </dgm:pt>
    <dgm:pt modelId="{BC321EA0-DA5D-4727-B26F-23663FE345E9}" type="pres">
      <dgm:prSet presAssocID="{B7389003-0F23-46B3-966A-2DA04F0AC479}" presName="Name64" presStyleLbl="parChTrans1D2" presStyleIdx="0" presStyleCnt="2"/>
      <dgm:spPr/>
    </dgm:pt>
    <dgm:pt modelId="{655A2A34-CECE-47ED-AAE7-6CF6A2D6D723}" type="pres">
      <dgm:prSet presAssocID="{B43AE1B5-4530-4C0D-9BE6-CE1011053AAE}" presName="hierRoot2" presStyleCnt="0">
        <dgm:presLayoutVars>
          <dgm:hierBranch val="init"/>
        </dgm:presLayoutVars>
      </dgm:prSet>
      <dgm:spPr/>
    </dgm:pt>
    <dgm:pt modelId="{75E2023B-78EE-415E-9FF4-46EF59041655}" type="pres">
      <dgm:prSet presAssocID="{B43AE1B5-4530-4C0D-9BE6-CE1011053AAE}" presName="rootComposite" presStyleCnt="0"/>
      <dgm:spPr/>
    </dgm:pt>
    <dgm:pt modelId="{CDE6E758-84E6-4BDE-9590-45F04D83E037}" type="pres">
      <dgm:prSet presAssocID="{B43AE1B5-4530-4C0D-9BE6-CE1011053AAE}" presName="rootText" presStyleLbl="node2" presStyleIdx="0" presStyleCnt="1" custScaleX="522033" custScaleY="806116">
        <dgm:presLayoutVars>
          <dgm:chPref val="3"/>
        </dgm:presLayoutVars>
      </dgm:prSet>
      <dgm:spPr/>
    </dgm:pt>
    <dgm:pt modelId="{C213AAC4-2102-49AD-85CC-59315BE14134}" type="pres">
      <dgm:prSet presAssocID="{B43AE1B5-4530-4C0D-9BE6-CE1011053AAE}" presName="rootConnector" presStyleLbl="node2" presStyleIdx="0" presStyleCnt="1"/>
      <dgm:spPr/>
    </dgm:pt>
    <dgm:pt modelId="{2B6BEBF1-5E38-45C8-AFC2-82BC8FA668E5}" type="pres">
      <dgm:prSet presAssocID="{B43AE1B5-4530-4C0D-9BE6-CE1011053AAE}" presName="hierChild4" presStyleCnt="0"/>
      <dgm:spPr/>
    </dgm:pt>
    <dgm:pt modelId="{7C46B0A0-5A65-4CCF-B489-AC2AFEDB3766}" type="pres">
      <dgm:prSet presAssocID="{B43AE1B5-4530-4C0D-9BE6-CE1011053AAE}" presName="hierChild5" presStyleCnt="0"/>
      <dgm:spPr/>
    </dgm:pt>
    <dgm:pt modelId="{A79669D9-AB44-42A5-B04A-B197F68C0671}" type="pres">
      <dgm:prSet presAssocID="{AF47CBDF-876B-4E34-B992-C1870C92253B}" presName="hierChild3" presStyleCnt="0"/>
      <dgm:spPr/>
    </dgm:pt>
    <dgm:pt modelId="{A19DDEF6-4753-475A-81EA-AF770AC13FE8}" type="pres">
      <dgm:prSet presAssocID="{0B684246-A358-4B19-8F64-5C316E045102}" presName="Name115" presStyleLbl="parChTrans1D2" presStyleIdx="1" presStyleCnt="2"/>
      <dgm:spPr/>
    </dgm:pt>
    <dgm:pt modelId="{F0F07553-C8B4-485E-833A-2243D756A077}" type="pres">
      <dgm:prSet presAssocID="{70959F6F-0442-4A68-9381-377C761F685F}" presName="hierRoot3" presStyleCnt="0">
        <dgm:presLayoutVars>
          <dgm:hierBranch val="init"/>
        </dgm:presLayoutVars>
      </dgm:prSet>
      <dgm:spPr/>
    </dgm:pt>
    <dgm:pt modelId="{6D11E3B1-FDC1-44CF-87F2-C3227830F3B8}" type="pres">
      <dgm:prSet presAssocID="{70959F6F-0442-4A68-9381-377C761F685F}" presName="rootComposite3" presStyleCnt="0"/>
      <dgm:spPr/>
    </dgm:pt>
    <dgm:pt modelId="{421DB50E-77F5-4E18-BD68-86E86E03EE14}" type="pres">
      <dgm:prSet presAssocID="{70959F6F-0442-4A68-9381-377C761F685F}" presName="rootText3" presStyleLbl="asst1" presStyleIdx="0" presStyleCnt="1" custScaleX="371924" custScaleY="412284" custLinFactY="-100000" custLinFactNeighborX="-97440" custLinFactNeighborY="-110478">
        <dgm:presLayoutVars>
          <dgm:chPref val="3"/>
        </dgm:presLayoutVars>
      </dgm:prSet>
      <dgm:spPr/>
    </dgm:pt>
    <dgm:pt modelId="{28CFA6EE-DFD3-47C1-9251-ED2E59F8ACE5}" type="pres">
      <dgm:prSet presAssocID="{70959F6F-0442-4A68-9381-377C761F685F}" presName="rootConnector3" presStyleLbl="asst1" presStyleIdx="0" presStyleCnt="1"/>
      <dgm:spPr/>
    </dgm:pt>
    <dgm:pt modelId="{CBD36471-F174-4B59-9892-919B45F7E473}" type="pres">
      <dgm:prSet presAssocID="{70959F6F-0442-4A68-9381-377C761F685F}" presName="hierChild6" presStyleCnt="0"/>
      <dgm:spPr/>
    </dgm:pt>
    <dgm:pt modelId="{CB1FC7CA-D5D9-4025-973B-41491B29FBDF}" type="pres">
      <dgm:prSet presAssocID="{70959F6F-0442-4A68-9381-377C761F685F}" presName="hierChild7" presStyleCnt="0"/>
      <dgm:spPr/>
    </dgm:pt>
  </dgm:ptLst>
  <dgm:cxnLst>
    <dgm:cxn modelId="{F95FF705-D8A4-4644-AB92-56FC3BAF1522}" type="presOf" srcId="{AF47CBDF-876B-4E34-B992-C1870C92253B}" destId="{433B7A68-51E6-4018-B1CD-A49D1B2AFF38}" srcOrd="0" destOrd="0" presId="urn:microsoft.com/office/officeart/2009/3/layout/HorizontalOrganizationChart"/>
    <dgm:cxn modelId="{1925AB2A-64FC-4A7D-A514-12E6AB056A1F}" srcId="{A4BD157F-E54C-4834-B10D-BE1A397D672F}" destId="{AF47CBDF-876B-4E34-B992-C1870C92253B}" srcOrd="0" destOrd="0" parTransId="{14514BD0-7345-44E5-9610-413AF3E151CB}" sibTransId="{FA1BF6F5-FEBF-41C9-BFD8-B8ED5E66F5AA}"/>
    <dgm:cxn modelId="{78124264-9CDE-410D-9A05-A2A3F2F41376}" type="presOf" srcId="{AF47CBDF-876B-4E34-B992-C1870C92253B}" destId="{03CCF639-6D88-439A-8EE9-32DDAC2E7333}" srcOrd="1" destOrd="0" presId="urn:microsoft.com/office/officeart/2009/3/layout/HorizontalOrganizationChart"/>
    <dgm:cxn modelId="{9B759268-F60F-406A-A453-37CAE7826147}" srcId="{AF47CBDF-876B-4E34-B992-C1870C92253B}" destId="{70959F6F-0442-4A68-9381-377C761F685F}" srcOrd="0" destOrd="0" parTransId="{0B684246-A358-4B19-8F64-5C316E045102}" sibTransId="{D0C63875-C659-4414-8D84-05EC79E5D0F8}"/>
    <dgm:cxn modelId="{E5B3C56D-8270-4DD2-95D4-A9C30642B908}" type="presOf" srcId="{70959F6F-0442-4A68-9381-377C761F685F}" destId="{28CFA6EE-DFD3-47C1-9251-ED2E59F8ACE5}" srcOrd="1" destOrd="0" presId="urn:microsoft.com/office/officeart/2009/3/layout/HorizontalOrganizationChart"/>
    <dgm:cxn modelId="{05CC1EA3-D0D5-43B3-99E0-B9ED2BCA3332}" type="presOf" srcId="{B43AE1B5-4530-4C0D-9BE6-CE1011053AAE}" destId="{C213AAC4-2102-49AD-85CC-59315BE14134}" srcOrd="1" destOrd="0" presId="urn:microsoft.com/office/officeart/2009/3/layout/HorizontalOrganizationChart"/>
    <dgm:cxn modelId="{5909E5A5-71C5-4DEA-8869-F3222D7C1435}" type="presOf" srcId="{A4BD157F-E54C-4834-B10D-BE1A397D672F}" destId="{11FF8B48-5109-4A7F-AD6A-7E886E4D6F9F}" srcOrd="0" destOrd="0" presId="urn:microsoft.com/office/officeart/2009/3/layout/HorizontalOrganizationChart"/>
    <dgm:cxn modelId="{BE09C0BB-4661-42F6-8452-C5C138DE46BA}" type="presOf" srcId="{70959F6F-0442-4A68-9381-377C761F685F}" destId="{421DB50E-77F5-4E18-BD68-86E86E03EE14}" srcOrd="0" destOrd="0" presId="urn:microsoft.com/office/officeart/2009/3/layout/HorizontalOrganizationChart"/>
    <dgm:cxn modelId="{353175C8-3107-4551-8E89-73CAF6544609}" type="presOf" srcId="{B7389003-0F23-46B3-966A-2DA04F0AC479}" destId="{BC321EA0-DA5D-4727-B26F-23663FE345E9}" srcOrd="0" destOrd="0" presId="urn:microsoft.com/office/officeart/2009/3/layout/HorizontalOrganizationChart"/>
    <dgm:cxn modelId="{87B896DB-83DB-4C2F-B692-D199CB64123A}" srcId="{AF47CBDF-876B-4E34-B992-C1870C92253B}" destId="{B43AE1B5-4530-4C0D-9BE6-CE1011053AAE}" srcOrd="1" destOrd="0" parTransId="{B7389003-0F23-46B3-966A-2DA04F0AC479}" sibTransId="{F92A1B01-195E-47A0-8112-B87057DB6652}"/>
    <dgm:cxn modelId="{51B23CDF-0D8A-4B91-AF38-ED5092415D5B}" type="presOf" srcId="{B43AE1B5-4530-4C0D-9BE6-CE1011053AAE}" destId="{CDE6E758-84E6-4BDE-9590-45F04D83E037}" srcOrd="0" destOrd="0" presId="urn:microsoft.com/office/officeart/2009/3/layout/HorizontalOrganizationChart"/>
    <dgm:cxn modelId="{7851BCFE-203D-427B-897D-B6853C70F846}" type="presOf" srcId="{0B684246-A358-4B19-8F64-5C316E045102}" destId="{A19DDEF6-4753-475A-81EA-AF770AC13FE8}" srcOrd="0" destOrd="0" presId="urn:microsoft.com/office/officeart/2009/3/layout/HorizontalOrganizationChart"/>
    <dgm:cxn modelId="{4F39ED66-12AB-4E16-9F1B-EBA84C6912BB}" type="presParOf" srcId="{11FF8B48-5109-4A7F-AD6A-7E886E4D6F9F}" destId="{2D075CD8-0D91-4C47-969E-A39ADF4CFAC2}" srcOrd="0" destOrd="0" presId="urn:microsoft.com/office/officeart/2009/3/layout/HorizontalOrganizationChart"/>
    <dgm:cxn modelId="{9EA8BBFB-CF1B-4634-A3BF-9199BB8B1CDD}" type="presParOf" srcId="{2D075CD8-0D91-4C47-969E-A39ADF4CFAC2}" destId="{62870E4D-0B1E-470A-8869-DE274243DB29}" srcOrd="0" destOrd="0" presId="urn:microsoft.com/office/officeart/2009/3/layout/HorizontalOrganizationChart"/>
    <dgm:cxn modelId="{66161467-F313-458A-A33F-90F60FA06297}" type="presParOf" srcId="{62870E4D-0B1E-470A-8869-DE274243DB29}" destId="{433B7A68-51E6-4018-B1CD-A49D1B2AFF38}" srcOrd="0" destOrd="0" presId="urn:microsoft.com/office/officeart/2009/3/layout/HorizontalOrganizationChart"/>
    <dgm:cxn modelId="{EC50EE5D-8577-4851-AEA6-033BACE98D50}" type="presParOf" srcId="{62870E4D-0B1E-470A-8869-DE274243DB29}" destId="{03CCF639-6D88-439A-8EE9-32DDAC2E7333}" srcOrd="1" destOrd="0" presId="urn:microsoft.com/office/officeart/2009/3/layout/HorizontalOrganizationChart"/>
    <dgm:cxn modelId="{072E7B16-D43F-48CF-A6E5-8884BC30FA33}" type="presParOf" srcId="{2D075CD8-0D91-4C47-969E-A39ADF4CFAC2}" destId="{EDF570B7-07EA-4777-8846-2AF12ED0D87D}" srcOrd="1" destOrd="0" presId="urn:microsoft.com/office/officeart/2009/3/layout/HorizontalOrganizationChart"/>
    <dgm:cxn modelId="{9A45193D-39AC-45A1-8F87-C1B94E43A52B}" type="presParOf" srcId="{EDF570B7-07EA-4777-8846-2AF12ED0D87D}" destId="{BC321EA0-DA5D-4727-B26F-23663FE345E9}" srcOrd="0" destOrd="0" presId="urn:microsoft.com/office/officeart/2009/3/layout/HorizontalOrganizationChart"/>
    <dgm:cxn modelId="{58101A84-DA44-43E7-A97B-F92C977CDB86}" type="presParOf" srcId="{EDF570B7-07EA-4777-8846-2AF12ED0D87D}" destId="{655A2A34-CECE-47ED-AAE7-6CF6A2D6D723}" srcOrd="1" destOrd="0" presId="urn:microsoft.com/office/officeart/2009/3/layout/HorizontalOrganizationChart"/>
    <dgm:cxn modelId="{59C5DA05-B4FC-4CF4-AC6A-9D325CE29B8D}" type="presParOf" srcId="{655A2A34-CECE-47ED-AAE7-6CF6A2D6D723}" destId="{75E2023B-78EE-415E-9FF4-46EF59041655}" srcOrd="0" destOrd="0" presId="urn:microsoft.com/office/officeart/2009/3/layout/HorizontalOrganizationChart"/>
    <dgm:cxn modelId="{B38499D0-7CF9-474F-8B00-44B869B9DD57}" type="presParOf" srcId="{75E2023B-78EE-415E-9FF4-46EF59041655}" destId="{CDE6E758-84E6-4BDE-9590-45F04D83E037}" srcOrd="0" destOrd="0" presId="urn:microsoft.com/office/officeart/2009/3/layout/HorizontalOrganizationChart"/>
    <dgm:cxn modelId="{BF739EC3-84F0-458A-87A0-E7636E8F6C53}" type="presParOf" srcId="{75E2023B-78EE-415E-9FF4-46EF59041655}" destId="{C213AAC4-2102-49AD-85CC-59315BE14134}" srcOrd="1" destOrd="0" presId="urn:microsoft.com/office/officeart/2009/3/layout/HorizontalOrganizationChart"/>
    <dgm:cxn modelId="{4BF89DA1-4E16-4BF7-92A2-9BBC79D4394A}" type="presParOf" srcId="{655A2A34-CECE-47ED-AAE7-6CF6A2D6D723}" destId="{2B6BEBF1-5E38-45C8-AFC2-82BC8FA668E5}" srcOrd="1" destOrd="0" presId="urn:microsoft.com/office/officeart/2009/3/layout/HorizontalOrganizationChart"/>
    <dgm:cxn modelId="{02A2F0FD-0AA2-4725-B11D-9A168E904F91}" type="presParOf" srcId="{655A2A34-CECE-47ED-AAE7-6CF6A2D6D723}" destId="{7C46B0A0-5A65-4CCF-B489-AC2AFEDB3766}" srcOrd="2" destOrd="0" presId="urn:microsoft.com/office/officeart/2009/3/layout/HorizontalOrganizationChart"/>
    <dgm:cxn modelId="{F1BFB247-E56D-4E31-A56C-07752AED4B0B}" type="presParOf" srcId="{2D075CD8-0D91-4C47-969E-A39ADF4CFAC2}" destId="{A79669D9-AB44-42A5-B04A-B197F68C0671}" srcOrd="2" destOrd="0" presId="urn:microsoft.com/office/officeart/2009/3/layout/HorizontalOrganizationChart"/>
    <dgm:cxn modelId="{2155F36B-3875-4716-A344-604A2FBCD309}" type="presParOf" srcId="{A79669D9-AB44-42A5-B04A-B197F68C0671}" destId="{A19DDEF6-4753-475A-81EA-AF770AC13FE8}" srcOrd="0" destOrd="0" presId="urn:microsoft.com/office/officeart/2009/3/layout/HorizontalOrganizationChart"/>
    <dgm:cxn modelId="{6C5AF387-2120-4039-A815-3A8286C91EBC}" type="presParOf" srcId="{A79669D9-AB44-42A5-B04A-B197F68C0671}" destId="{F0F07553-C8B4-485E-833A-2243D756A077}" srcOrd="1" destOrd="0" presId="urn:microsoft.com/office/officeart/2009/3/layout/HorizontalOrganizationChart"/>
    <dgm:cxn modelId="{F96D30D2-D373-45C2-B1D0-9ABD1A60A9CA}" type="presParOf" srcId="{F0F07553-C8B4-485E-833A-2243D756A077}" destId="{6D11E3B1-FDC1-44CF-87F2-C3227830F3B8}" srcOrd="0" destOrd="0" presId="urn:microsoft.com/office/officeart/2009/3/layout/HorizontalOrganizationChart"/>
    <dgm:cxn modelId="{DA485C0B-278E-49EE-9B35-6540AE45F1D4}" type="presParOf" srcId="{6D11E3B1-FDC1-44CF-87F2-C3227830F3B8}" destId="{421DB50E-77F5-4E18-BD68-86E86E03EE14}" srcOrd="0" destOrd="0" presId="urn:microsoft.com/office/officeart/2009/3/layout/HorizontalOrganizationChart"/>
    <dgm:cxn modelId="{A8D1ABC6-CFBF-428E-91D4-BC80B31B3D6D}" type="presParOf" srcId="{6D11E3B1-FDC1-44CF-87F2-C3227830F3B8}" destId="{28CFA6EE-DFD3-47C1-9251-ED2E59F8ACE5}" srcOrd="1" destOrd="0" presId="urn:microsoft.com/office/officeart/2009/3/layout/HorizontalOrganizationChart"/>
    <dgm:cxn modelId="{0AD95F13-060E-4CF3-8849-8B5B60069FD9}" type="presParOf" srcId="{F0F07553-C8B4-485E-833A-2243D756A077}" destId="{CBD36471-F174-4B59-9892-919B45F7E473}" srcOrd="1" destOrd="0" presId="urn:microsoft.com/office/officeart/2009/3/layout/HorizontalOrganizationChart"/>
    <dgm:cxn modelId="{9571C38D-A372-48DE-9B3F-4AECFD7FEF60}" type="presParOf" srcId="{F0F07553-C8B4-485E-833A-2243D756A077}" destId="{CB1FC7CA-D5D9-4025-973B-41491B29FBD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1BD83-1849-4D70-A89C-E93476B98978}">
      <dsp:nvSpPr>
        <dsp:cNvPr id="0" name=""/>
        <dsp:cNvSpPr/>
      </dsp:nvSpPr>
      <dsp:spPr>
        <a:xfrm>
          <a:off x="0" y="0"/>
          <a:ext cx="8799133" cy="2971800"/>
        </a:xfrm>
        <a:prstGeom prst="roundRect">
          <a:avLst>
            <a:gd name="adj" fmla="val 85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5730" tIns="125730" rIns="125730" bIns="1834674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Why send failed, non litigious components to FA? </a:t>
          </a:r>
          <a:endParaRPr lang="en-US" sz="3300" kern="1200" noProof="0" dirty="0"/>
        </a:p>
      </dsp:txBody>
      <dsp:txXfrm>
        <a:off x="73985" y="73985"/>
        <a:ext cx="8651163" cy="2823830"/>
      </dsp:txXfrm>
    </dsp:sp>
    <dsp:sp modelId="{DC4FACD2-0761-430E-AC88-A6E172FA36FE}">
      <dsp:nvSpPr>
        <dsp:cNvPr id="0" name=""/>
        <dsp:cNvSpPr/>
      </dsp:nvSpPr>
      <dsp:spPr>
        <a:xfrm>
          <a:off x="219978" y="1337310"/>
          <a:ext cx="2755099" cy="133731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Aim: understand the origins of failure</a:t>
          </a:r>
          <a:endParaRPr lang="fr-BE" sz="2500" kern="1200" noProof="0" dirty="0"/>
        </a:p>
      </dsp:txBody>
      <dsp:txXfrm>
        <a:off x="261105" y="1378437"/>
        <a:ext cx="2672845" cy="1255056"/>
      </dsp:txXfrm>
    </dsp:sp>
    <dsp:sp modelId="{33681BA4-5724-4FB8-A674-4CCA92FA9B61}">
      <dsp:nvSpPr>
        <dsp:cNvPr id="0" name=""/>
        <dsp:cNvSpPr/>
      </dsp:nvSpPr>
      <dsp:spPr>
        <a:xfrm>
          <a:off x="3018579" y="1337310"/>
          <a:ext cx="2755099" cy="133731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To avoid any further occurrences</a:t>
          </a:r>
          <a:endParaRPr lang="fr-BE" sz="2500" kern="1200" noProof="0" dirty="0"/>
        </a:p>
      </dsp:txBody>
      <dsp:txXfrm>
        <a:off x="3059706" y="1378437"/>
        <a:ext cx="2672845" cy="1255056"/>
      </dsp:txXfrm>
    </dsp:sp>
    <dsp:sp modelId="{C3D428F2-35AE-4D67-8F5F-9104F82D8FF1}">
      <dsp:nvSpPr>
        <dsp:cNvPr id="0" name=""/>
        <dsp:cNvSpPr/>
      </dsp:nvSpPr>
      <dsp:spPr>
        <a:xfrm>
          <a:off x="5817180" y="1337310"/>
          <a:ext cx="2755099" cy="133731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Failed sent parts to laboratories</a:t>
          </a:r>
          <a:endParaRPr lang="fr-BE" sz="2500" kern="1200" noProof="0" dirty="0"/>
        </a:p>
      </dsp:txBody>
      <dsp:txXfrm>
        <a:off x="5858307" y="1378437"/>
        <a:ext cx="2672845" cy="12550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B838D-84FE-494D-91C2-93A2E535B5FF}">
      <dsp:nvSpPr>
        <dsp:cNvPr id="0" name=""/>
        <dsp:cNvSpPr/>
      </dsp:nvSpPr>
      <dsp:spPr>
        <a:xfrm rot="10800000">
          <a:off x="869942" y="508"/>
          <a:ext cx="7404115" cy="104038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780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fr-FR" sz="3200" b="1" kern="1200" dirty="0"/>
            <a:t>Case 1 : Helicopter main rotor cyclic pitch control stick</a:t>
          </a:r>
          <a:endParaRPr lang="fr-BE" sz="3200" b="1" kern="1200" dirty="0"/>
        </a:p>
      </dsp:txBody>
      <dsp:txXfrm rot="10800000">
        <a:off x="1130038" y="508"/>
        <a:ext cx="7144019" cy="1040383"/>
      </dsp:txXfrm>
    </dsp:sp>
    <dsp:sp modelId="{8AFEAB96-DA71-470E-A1F2-A98704BEE29A}">
      <dsp:nvSpPr>
        <dsp:cNvPr id="0" name=""/>
        <dsp:cNvSpPr/>
      </dsp:nvSpPr>
      <dsp:spPr>
        <a:xfrm>
          <a:off x="305996" y="508"/>
          <a:ext cx="1040383" cy="1040383"/>
        </a:xfrm>
        <a:prstGeom prst="ellipse">
          <a:avLst/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7698" b="27698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A786B9-89CE-40A5-A8AA-C188FCC990F2}">
      <dsp:nvSpPr>
        <dsp:cNvPr id="0" name=""/>
        <dsp:cNvSpPr/>
      </dsp:nvSpPr>
      <dsp:spPr>
        <a:xfrm>
          <a:off x="0" y="144909"/>
          <a:ext cx="2643188" cy="6280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 err="1"/>
            <a:t>Russian</a:t>
          </a:r>
          <a:r>
            <a:rPr lang="fr-FR" sz="2800" kern="1200" dirty="0"/>
            <a:t> </a:t>
          </a:r>
          <a:r>
            <a:rPr lang="fr-FR" sz="2800" kern="1200" dirty="0" err="1"/>
            <a:t>lab</a:t>
          </a:r>
          <a:endParaRPr lang="fr-FR" sz="2800" kern="1200" dirty="0"/>
        </a:p>
      </dsp:txBody>
      <dsp:txXfrm>
        <a:off x="0" y="144909"/>
        <a:ext cx="2643188" cy="628038"/>
      </dsp:txXfrm>
    </dsp:sp>
    <dsp:sp modelId="{B793EEC9-E244-4DC4-998D-F1601A62FD7C}">
      <dsp:nvSpPr>
        <dsp:cNvPr id="0" name=""/>
        <dsp:cNvSpPr/>
      </dsp:nvSpPr>
      <dsp:spPr>
        <a:xfrm>
          <a:off x="0" y="772947"/>
          <a:ext cx="2643188" cy="18446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Plastic </a:t>
          </a:r>
          <a:r>
            <a:rPr lang="fr-FR" sz="1400" kern="1200" dirty="0" err="1"/>
            <a:t>deformation</a:t>
          </a:r>
          <a:r>
            <a:rPr lang="fr-FR" sz="1400" kern="1200" dirty="0"/>
            <a:t> </a:t>
          </a:r>
          <a:r>
            <a:rPr lang="fr-FR" sz="1400" kern="1200" dirty="0" err="1"/>
            <a:t>with</a:t>
          </a:r>
          <a:r>
            <a:rPr lang="fr-FR" sz="1400" kern="1200" dirty="0"/>
            <a:t> « orange </a:t>
          </a:r>
          <a:r>
            <a:rPr lang="fr-FR" sz="1400" kern="1200" dirty="0" err="1"/>
            <a:t>peel</a:t>
          </a:r>
          <a:r>
            <a:rPr lang="fr-FR" sz="1400" kern="1200" dirty="0"/>
            <a:t> » </a:t>
          </a:r>
          <a:r>
            <a:rPr lang="fr-FR" sz="1400" kern="1200" dirty="0" err="1"/>
            <a:t>effect</a:t>
          </a:r>
          <a:endParaRPr lang="fr-FR" sz="1400" kern="1200" dirty="0"/>
        </a:p>
        <a:p>
          <a:pPr marL="114300" lvl="1" indent="-114300" algn="l" defTabSz="62230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Due to the </a:t>
          </a:r>
          <a:r>
            <a:rPr lang="en-US" sz="1400" u="sng" kern="1200" dirty="0">
              <a:solidFill>
                <a:srgbClr val="D90039"/>
              </a:solidFill>
            </a:rPr>
            <a:t>impacts</a:t>
          </a:r>
          <a:r>
            <a:rPr lang="en-US" sz="1400" u="sng" kern="1200" dirty="0"/>
            <a:t> of significant static loads </a:t>
          </a:r>
          <a:r>
            <a:rPr lang="en-US" sz="1400" u="sng" kern="1200" dirty="0">
              <a:solidFill>
                <a:srgbClr val="D90039"/>
              </a:solidFill>
            </a:rPr>
            <a:t>exceeding the allowable operational values</a:t>
          </a:r>
          <a:r>
            <a:rPr lang="en-US" sz="1400" kern="1200" dirty="0">
              <a:solidFill>
                <a:srgbClr val="D90039"/>
              </a:solidFill>
            </a:rPr>
            <a:t> </a:t>
          </a:r>
          <a:endParaRPr lang="fr-FR" sz="1400" kern="1200" dirty="0">
            <a:solidFill>
              <a:srgbClr val="D90039"/>
            </a:solidFill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From the effects of bending moment from a transverse load</a:t>
          </a:r>
          <a:endParaRPr lang="fr-FR" sz="1400" kern="1200" dirty="0"/>
        </a:p>
      </dsp:txBody>
      <dsp:txXfrm>
        <a:off x="0" y="772947"/>
        <a:ext cx="2643188" cy="18446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B838D-84FE-494D-91C2-93A2E535B5FF}">
      <dsp:nvSpPr>
        <dsp:cNvPr id="0" name=""/>
        <dsp:cNvSpPr/>
      </dsp:nvSpPr>
      <dsp:spPr>
        <a:xfrm rot="10800000">
          <a:off x="869942" y="508"/>
          <a:ext cx="7404115" cy="104038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780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fr-FR" sz="3200" b="1" kern="1200" dirty="0"/>
            <a:t>Case 1 : Helicopter main rotor cyclic pitch control stick</a:t>
          </a:r>
          <a:endParaRPr lang="fr-BE" sz="3200" b="1" kern="1200" dirty="0"/>
        </a:p>
      </dsp:txBody>
      <dsp:txXfrm rot="10800000">
        <a:off x="1130038" y="508"/>
        <a:ext cx="7144019" cy="1040383"/>
      </dsp:txXfrm>
    </dsp:sp>
    <dsp:sp modelId="{8AFEAB96-DA71-470E-A1F2-A98704BEE29A}">
      <dsp:nvSpPr>
        <dsp:cNvPr id="0" name=""/>
        <dsp:cNvSpPr/>
      </dsp:nvSpPr>
      <dsp:spPr>
        <a:xfrm>
          <a:off x="305996" y="508"/>
          <a:ext cx="1040383" cy="1040383"/>
        </a:xfrm>
        <a:prstGeom prst="ellipse">
          <a:avLst/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7698" b="27698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A786B9-89CE-40A5-A8AA-C188FCC990F2}">
      <dsp:nvSpPr>
        <dsp:cNvPr id="0" name=""/>
        <dsp:cNvSpPr/>
      </dsp:nvSpPr>
      <dsp:spPr>
        <a:xfrm>
          <a:off x="0" y="111086"/>
          <a:ext cx="2643188" cy="722538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 err="1"/>
            <a:t>Belgian</a:t>
          </a:r>
          <a:r>
            <a:rPr lang="fr-FR" sz="3200" kern="1200" dirty="0"/>
            <a:t> </a:t>
          </a:r>
          <a:r>
            <a:rPr lang="fr-FR" sz="3200" kern="1200" dirty="0" err="1"/>
            <a:t>lab</a:t>
          </a:r>
          <a:endParaRPr lang="fr-FR" sz="3200" kern="1200" dirty="0"/>
        </a:p>
      </dsp:txBody>
      <dsp:txXfrm>
        <a:off x="0" y="111086"/>
        <a:ext cx="2643188" cy="722538"/>
      </dsp:txXfrm>
    </dsp:sp>
    <dsp:sp modelId="{B793EEC9-E244-4DC4-998D-F1601A62FD7C}">
      <dsp:nvSpPr>
        <dsp:cNvPr id="0" name=""/>
        <dsp:cNvSpPr/>
      </dsp:nvSpPr>
      <dsp:spPr>
        <a:xfrm>
          <a:off x="0" y="833625"/>
          <a:ext cx="2643188" cy="1095254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Plastic </a:t>
          </a:r>
          <a:r>
            <a:rPr lang="fr-FR" sz="1900" kern="1200" dirty="0" err="1"/>
            <a:t>deformation</a:t>
          </a:r>
          <a:r>
            <a:rPr lang="fr-FR" sz="1900" kern="1200" dirty="0"/>
            <a:t> </a:t>
          </a:r>
          <a:r>
            <a:rPr lang="fr-FR" sz="1900" kern="1200" dirty="0" err="1"/>
            <a:t>lines</a:t>
          </a:r>
          <a:endParaRPr lang="fr-FR" sz="1900" kern="1200" dirty="0"/>
        </a:p>
        <a:p>
          <a:pPr marL="171450" lvl="1" indent="-171450" algn="l" defTabSz="84455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Due to ductile fracture</a:t>
          </a:r>
          <a:endParaRPr lang="fr-FR" sz="1900" kern="1200" dirty="0"/>
        </a:p>
      </dsp:txBody>
      <dsp:txXfrm>
        <a:off x="0" y="833625"/>
        <a:ext cx="2643188" cy="109525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5553C-6A54-4776-8D7D-FF710CF3BAB6}">
      <dsp:nvSpPr>
        <dsp:cNvPr id="0" name=""/>
        <dsp:cNvSpPr/>
      </dsp:nvSpPr>
      <dsp:spPr>
        <a:xfrm>
          <a:off x="4572000" y="1058381"/>
          <a:ext cx="2985310" cy="249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527"/>
              </a:lnTo>
              <a:lnTo>
                <a:pt x="2985310" y="124527"/>
              </a:lnTo>
              <a:lnTo>
                <a:pt x="2985310" y="2490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1A7806-C394-48A3-B412-CAA8D959B608}">
      <dsp:nvSpPr>
        <dsp:cNvPr id="0" name=""/>
        <dsp:cNvSpPr/>
      </dsp:nvSpPr>
      <dsp:spPr>
        <a:xfrm>
          <a:off x="4526280" y="1058381"/>
          <a:ext cx="91440" cy="2490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0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4588D-ED5C-4077-917D-17EA20F2022C}">
      <dsp:nvSpPr>
        <dsp:cNvPr id="0" name=""/>
        <dsp:cNvSpPr/>
      </dsp:nvSpPr>
      <dsp:spPr>
        <a:xfrm>
          <a:off x="1586689" y="1058381"/>
          <a:ext cx="2985310" cy="249054"/>
        </a:xfrm>
        <a:custGeom>
          <a:avLst/>
          <a:gdLst/>
          <a:ahLst/>
          <a:cxnLst/>
          <a:rect l="0" t="0" r="0" b="0"/>
          <a:pathLst>
            <a:path>
              <a:moveTo>
                <a:pt x="2985310" y="0"/>
              </a:moveTo>
              <a:lnTo>
                <a:pt x="2985310" y="124527"/>
              </a:lnTo>
              <a:lnTo>
                <a:pt x="0" y="124527"/>
              </a:lnTo>
              <a:lnTo>
                <a:pt x="0" y="2490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C18BE-A950-4FF9-A9CD-433D8ACCA9FB}">
      <dsp:nvSpPr>
        <dsp:cNvPr id="0" name=""/>
        <dsp:cNvSpPr/>
      </dsp:nvSpPr>
      <dsp:spPr>
        <a:xfrm>
          <a:off x="3479184" y="860"/>
          <a:ext cx="2185631" cy="10575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Belgian lab</a:t>
          </a:r>
          <a:r>
            <a:rPr lang="en-US" sz="1300" kern="1200" noProof="0" dirty="0"/>
            <a:t>:</a:t>
          </a:r>
          <a:br>
            <a:rPr lang="en-US" sz="1300" kern="1200" noProof="0" dirty="0"/>
          </a:br>
          <a:r>
            <a:rPr lang="en-US" sz="1300" kern="1200" noProof="0" dirty="0"/>
            <a:t>  Comparison between the fracture profile of</a:t>
          </a:r>
        </a:p>
      </dsp:txBody>
      <dsp:txXfrm>
        <a:off x="3479184" y="860"/>
        <a:ext cx="2185631" cy="1057521"/>
      </dsp:txXfrm>
    </dsp:sp>
    <dsp:sp modelId="{27EA2047-8F98-467B-9990-8097407B01F3}">
      <dsp:nvSpPr>
        <dsp:cNvPr id="0" name=""/>
        <dsp:cNvSpPr/>
      </dsp:nvSpPr>
      <dsp:spPr>
        <a:xfrm>
          <a:off x="218561" y="1307435"/>
          <a:ext cx="2736255" cy="5929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noProof="0" dirty="0"/>
            <a:t>The damaged stick</a:t>
          </a:r>
        </a:p>
      </dsp:txBody>
      <dsp:txXfrm>
        <a:off x="218561" y="1307435"/>
        <a:ext cx="2736255" cy="592987"/>
      </dsp:txXfrm>
    </dsp:sp>
    <dsp:sp modelId="{50156F91-BD62-439E-8CA2-D067F22E4A9B}">
      <dsp:nvSpPr>
        <dsp:cNvPr id="0" name=""/>
        <dsp:cNvSpPr/>
      </dsp:nvSpPr>
      <dsp:spPr>
        <a:xfrm>
          <a:off x="3203872" y="1307435"/>
          <a:ext cx="2736255" cy="5929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noProof="0" dirty="0"/>
            <a:t>A stick damaged </a:t>
          </a:r>
          <a:r>
            <a:rPr lang="en-US" altLang="fr-FR" sz="1300" kern="1200" noProof="0" dirty="0"/>
            <a:t>by the application of movements similar to in use conditions (load on the handle)</a:t>
          </a:r>
          <a:endParaRPr lang="en-US" sz="1300" kern="1200" noProof="0" dirty="0"/>
        </a:p>
      </dsp:txBody>
      <dsp:txXfrm>
        <a:off x="3203872" y="1307435"/>
        <a:ext cx="2736255" cy="592987"/>
      </dsp:txXfrm>
    </dsp:sp>
    <dsp:sp modelId="{181883BE-D060-40CF-A46C-92BE83D159D0}">
      <dsp:nvSpPr>
        <dsp:cNvPr id="0" name=""/>
        <dsp:cNvSpPr/>
      </dsp:nvSpPr>
      <dsp:spPr>
        <a:xfrm>
          <a:off x="6189182" y="1307435"/>
          <a:ext cx="2736255" cy="5929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noProof="0"/>
            <a:t> </a:t>
          </a:r>
          <a:r>
            <a:rPr lang="en-US" sz="1300" kern="1200" noProof="0" dirty="0"/>
            <a:t>A stick </a:t>
          </a:r>
          <a:r>
            <a:rPr lang="en-GB" altLang="fr-FR" sz="1300" kern="1200" dirty="0"/>
            <a:t>destroyed by the application of a back and forth movement directly on the central column</a:t>
          </a:r>
          <a:endParaRPr lang="en-US" sz="1300" kern="1200" noProof="0" dirty="0"/>
        </a:p>
      </dsp:txBody>
      <dsp:txXfrm>
        <a:off x="6189182" y="1307435"/>
        <a:ext cx="2736255" cy="59298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9C3E91-1833-4965-9449-C35F015946DB}">
      <dsp:nvSpPr>
        <dsp:cNvPr id="0" name=""/>
        <dsp:cNvSpPr/>
      </dsp:nvSpPr>
      <dsp:spPr>
        <a:xfrm>
          <a:off x="273" y="746111"/>
          <a:ext cx="2853766" cy="2446015"/>
        </a:xfrm>
        <a:prstGeom prst="rect">
          <a:avLst/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96" r="396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EC0185-A5B8-40BC-8B60-73158A1529CB}">
      <dsp:nvSpPr>
        <dsp:cNvPr id="0" name=""/>
        <dsp:cNvSpPr/>
      </dsp:nvSpPr>
      <dsp:spPr>
        <a:xfrm>
          <a:off x="273" y="2458322"/>
          <a:ext cx="2853766" cy="587043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 err="1">
              <a:solidFill>
                <a:schemeClr val="accent2"/>
              </a:solidFill>
            </a:rPr>
            <a:t>Damaged</a:t>
          </a:r>
          <a:r>
            <a:rPr lang="fr-FR" sz="1200" kern="1200" dirty="0">
              <a:solidFill>
                <a:schemeClr val="accent2"/>
              </a:solidFill>
            </a:rPr>
            <a:t> </a:t>
          </a:r>
          <a:r>
            <a:rPr lang="fr-FR" sz="1200" kern="1200" dirty="0" err="1">
              <a:solidFill>
                <a:schemeClr val="accent2"/>
              </a:solidFill>
            </a:rPr>
            <a:t>cyclic</a:t>
          </a:r>
          <a:r>
            <a:rPr lang="fr-FR" sz="1200" kern="1200" dirty="0">
              <a:solidFill>
                <a:schemeClr val="accent2"/>
              </a:solidFill>
            </a:rPr>
            <a:t> stick</a:t>
          </a:r>
        </a:p>
      </dsp:txBody>
      <dsp:txXfrm>
        <a:off x="273" y="2458322"/>
        <a:ext cx="2853766" cy="587043"/>
      </dsp:txXfrm>
    </dsp:sp>
    <dsp:sp modelId="{7A5D26F9-C5D5-49EA-AB9A-42BD242D7702}">
      <dsp:nvSpPr>
        <dsp:cNvPr id="0" name=""/>
        <dsp:cNvSpPr/>
      </dsp:nvSpPr>
      <dsp:spPr>
        <a:xfrm>
          <a:off x="3145116" y="746111"/>
          <a:ext cx="2853766" cy="2446015"/>
        </a:xfrm>
        <a:prstGeom prst="rect">
          <a:avLst/>
        </a:prstGeom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7" r="37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05AFA2-5814-44E0-8471-B57149F21666}">
      <dsp:nvSpPr>
        <dsp:cNvPr id="0" name=""/>
        <dsp:cNvSpPr/>
      </dsp:nvSpPr>
      <dsp:spPr>
        <a:xfrm>
          <a:off x="3145116" y="2458322"/>
          <a:ext cx="2853766" cy="587043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fr-FR" sz="1200" kern="1200" baseline="0" noProof="0" dirty="0">
              <a:solidFill>
                <a:schemeClr val="accent2"/>
              </a:solidFill>
            </a:rPr>
            <a:t>Stick damaged by the application of movements similar to in use conditions</a:t>
          </a:r>
          <a:endParaRPr lang="fr-FR" sz="1200" kern="1200" dirty="0">
            <a:solidFill>
              <a:schemeClr val="accent2"/>
            </a:solidFill>
          </a:endParaRPr>
        </a:p>
      </dsp:txBody>
      <dsp:txXfrm>
        <a:off x="3145116" y="2458322"/>
        <a:ext cx="2853766" cy="587043"/>
      </dsp:txXfrm>
    </dsp:sp>
    <dsp:sp modelId="{7A9ADCCA-00C6-48CD-B500-37D98330C1A5}">
      <dsp:nvSpPr>
        <dsp:cNvPr id="0" name=""/>
        <dsp:cNvSpPr/>
      </dsp:nvSpPr>
      <dsp:spPr>
        <a:xfrm>
          <a:off x="6289958" y="746111"/>
          <a:ext cx="2853766" cy="2446015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D90540-6D11-43FD-9E47-DDB79E7E9527}">
      <dsp:nvSpPr>
        <dsp:cNvPr id="0" name=""/>
        <dsp:cNvSpPr/>
      </dsp:nvSpPr>
      <dsp:spPr>
        <a:xfrm>
          <a:off x="6289958" y="2458322"/>
          <a:ext cx="2853766" cy="587043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noProof="0" dirty="0">
              <a:solidFill>
                <a:schemeClr val="accent2"/>
              </a:solidFill>
            </a:rPr>
            <a:t>stick destroyed by the application of a back and forth movement directly on the central column</a:t>
          </a:r>
          <a:endParaRPr lang="fr-FR" sz="1200" kern="1200" dirty="0">
            <a:solidFill>
              <a:schemeClr val="accent2"/>
            </a:solidFill>
          </a:endParaRPr>
        </a:p>
      </dsp:txBody>
      <dsp:txXfrm>
        <a:off x="6289958" y="2458322"/>
        <a:ext cx="2853766" cy="58704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B838D-84FE-494D-91C2-93A2E535B5FF}">
      <dsp:nvSpPr>
        <dsp:cNvPr id="0" name=""/>
        <dsp:cNvSpPr/>
      </dsp:nvSpPr>
      <dsp:spPr>
        <a:xfrm rot="10800000">
          <a:off x="869942" y="508"/>
          <a:ext cx="7404115" cy="104038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780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fr-FR" sz="3200" b="1" kern="1200" dirty="0"/>
            <a:t>Case 1 : Helicopter main rotor cyclic pitch control stick</a:t>
          </a:r>
          <a:endParaRPr lang="fr-BE" sz="3200" b="1" kern="1200" dirty="0"/>
        </a:p>
      </dsp:txBody>
      <dsp:txXfrm rot="10800000">
        <a:off x="1130038" y="508"/>
        <a:ext cx="7144019" cy="1040383"/>
      </dsp:txXfrm>
    </dsp:sp>
    <dsp:sp modelId="{8AFEAB96-DA71-470E-A1F2-A98704BEE29A}">
      <dsp:nvSpPr>
        <dsp:cNvPr id="0" name=""/>
        <dsp:cNvSpPr/>
      </dsp:nvSpPr>
      <dsp:spPr>
        <a:xfrm>
          <a:off x="305996" y="508"/>
          <a:ext cx="1040383" cy="1040383"/>
        </a:xfrm>
        <a:prstGeom prst="ellipse">
          <a:avLst/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7698" b="27698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0F805-DA5B-4EEF-BB35-2EF7E32A52D8}">
      <dsp:nvSpPr>
        <dsp:cNvPr id="0" name=""/>
        <dsp:cNvSpPr/>
      </dsp:nvSpPr>
      <dsp:spPr>
        <a:xfrm>
          <a:off x="405998" y="80437"/>
          <a:ext cx="2254949" cy="1666398"/>
        </a:xfrm>
        <a:prstGeom prst="rect">
          <a:avLst/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96" r="396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9E1F69-B937-4BD9-98E8-0EE964194C8D}">
      <dsp:nvSpPr>
        <dsp:cNvPr id="0" name=""/>
        <dsp:cNvSpPr/>
      </dsp:nvSpPr>
      <dsp:spPr>
        <a:xfrm>
          <a:off x="861786" y="1444686"/>
          <a:ext cx="1943094" cy="4669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fr-FR" sz="1000" kern="1200" dirty="0" err="1"/>
            <a:t>Damaged</a:t>
          </a:r>
          <a:r>
            <a:rPr lang="fr-FR" sz="1000" kern="1200" dirty="0"/>
            <a:t> </a:t>
          </a:r>
          <a:r>
            <a:rPr lang="fr-FR" sz="1000" kern="1200" dirty="0" err="1"/>
            <a:t>cyclic</a:t>
          </a:r>
          <a:r>
            <a:rPr lang="fr-FR" sz="1000" kern="1200" dirty="0"/>
            <a:t> stick</a:t>
          </a:r>
        </a:p>
      </dsp:txBody>
      <dsp:txXfrm>
        <a:off x="861786" y="1444686"/>
        <a:ext cx="1943094" cy="466957"/>
      </dsp:txXfrm>
    </dsp:sp>
    <dsp:sp modelId="{2641E5A6-4625-4C5F-9B34-2965161E139D}">
      <dsp:nvSpPr>
        <dsp:cNvPr id="0" name=""/>
        <dsp:cNvSpPr/>
      </dsp:nvSpPr>
      <dsp:spPr>
        <a:xfrm>
          <a:off x="3201573" y="80437"/>
          <a:ext cx="2254949" cy="1666398"/>
        </a:xfrm>
        <a:prstGeom prst="rect">
          <a:avLst/>
        </a:prstGeom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7" r="37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3909D8-851E-49E3-A5DA-ABDFF1D5677B}">
      <dsp:nvSpPr>
        <dsp:cNvPr id="0" name=""/>
        <dsp:cNvSpPr/>
      </dsp:nvSpPr>
      <dsp:spPr>
        <a:xfrm>
          <a:off x="3657361" y="1444686"/>
          <a:ext cx="1943094" cy="4669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000" kern="1200" noProof="0" dirty="0"/>
            <a:t>Stick damaged by the applications of movements similar to in use conditions</a:t>
          </a:r>
          <a:endParaRPr lang="fr-FR" sz="1000" kern="1200" dirty="0"/>
        </a:p>
      </dsp:txBody>
      <dsp:txXfrm>
        <a:off x="3657361" y="1444686"/>
        <a:ext cx="1943094" cy="466957"/>
      </dsp:txXfrm>
    </dsp:sp>
    <dsp:sp modelId="{C0C28769-3360-4FFF-94F4-2BAA2525BF8F}">
      <dsp:nvSpPr>
        <dsp:cNvPr id="0" name=""/>
        <dsp:cNvSpPr/>
      </dsp:nvSpPr>
      <dsp:spPr>
        <a:xfrm>
          <a:off x="5997148" y="80437"/>
          <a:ext cx="2254949" cy="1666398"/>
        </a:xfrm>
        <a:prstGeom prst="rect">
          <a:avLst/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39B457-9B3E-47B1-9C41-CF0EB3F99451}">
      <dsp:nvSpPr>
        <dsp:cNvPr id="0" name=""/>
        <dsp:cNvSpPr/>
      </dsp:nvSpPr>
      <dsp:spPr>
        <a:xfrm>
          <a:off x="6452936" y="1444686"/>
          <a:ext cx="1943094" cy="4669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000" kern="1200" noProof="0" dirty="0"/>
            <a:t>Stick </a:t>
          </a:r>
          <a:r>
            <a:rPr lang="fr-BE" sz="1000" kern="1200" noProof="0" dirty="0" err="1"/>
            <a:t>damaged</a:t>
          </a:r>
          <a:r>
            <a:rPr lang="fr-BE" sz="1000" kern="1200" noProof="0" dirty="0"/>
            <a:t> by </a:t>
          </a:r>
          <a:r>
            <a:rPr lang="en-GB" altLang="fr-FR" sz="1000" kern="1200" baseline="0" dirty="0"/>
            <a:t>the application of a back and forth </a:t>
          </a:r>
          <a:r>
            <a:rPr lang="en-GB" altLang="fr-FR" sz="1000" kern="1200" baseline="0" dirty="0" err="1"/>
            <a:t>sollicitation</a:t>
          </a:r>
          <a:r>
            <a:rPr lang="en-GB" altLang="fr-FR" sz="1000" kern="1200" baseline="0" dirty="0"/>
            <a:t> directly on the central column</a:t>
          </a:r>
          <a:endParaRPr lang="fr-FR" sz="1000" kern="1200" dirty="0"/>
        </a:p>
      </dsp:txBody>
      <dsp:txXfrm>
        <a:off x="6452936" y="1444686"/>
        <a:ext cx="1943094" cy="466957"/>
      </dsp:txXfrm>
    </dsp:sp>
    <dsp:sp modelId="{44C5712F-D3DA-43C4-9EB2-14F60B684D26}">
      <dsp:nvSpPr>
        <dsp:cNvPr id="0" name=""/>
        <dsp:cNvSpPr/>
      </dsp:nvSpPr>
      <dsp:spPr>
        <a:xfrm>
          <a:off x="405998" y="2151533"/>
          <a:ext cx="2254949" cy="1666398"/>
        </a:xfrm>
        <a:prstGeom prst="rect">
          <a:avLst/>
        </a:prstGeom>
        <a:blipFill dpi="0"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462" r="4462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DC60C9-2602-4CC7-BC1D-41C894640AEA}">
      <dsp:nvSpPr>
        <dsp:cNvPr id="0" name=""/>
        <dsp:cNvSpPr/>
      </dsp:nvSpPr>
      <dsp:spPr>
        <a:xfrm>
          <a:off x="861786" y="3515782"/>
          <a:ext cx="1943094" cy="4669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fr-FR" sz="1000" kern="1200" dirty="0" err="1"/>
            <a:t>Damaged</a:t>
          </a:r>
          <a:r>
            <a:rPr lang="fr-FR" sz="1000" kern="1200" dirty="0"/>
            <a:t> </a:t>
          </a:r>
          <a:r>
            <a:rPr lang="fr-FR" sz="1000" kern="1200" dirty="0" err="1"/>
            <a:t>cyclic</a:t>
          </a:r>
          <a:r>
            <a:rPr lang="fr-FR" sz="1000" kern="1200" dirty="0"/>
            <a:t> stick</a:t>
          </a:r>
        </a:p>
      </dsp:txBody>
      <dsp:txXfrm>
        <a:off x="861786" y="3515782"/>
        <a:ext cx="1943094" cy="466957"/>
      </dsp:txXfrm>
    </dsp:sp>
    <dsp:sp modelId="{0E152269-0330-40A6-842B-4DD3F1C176C1}">
      <dsp:nvSpPr>
        <dsp:cNvPr id="0" name=""/>
        <dsp:cNvSpPr/>
      </dsp:nvSpPr>
      <dsp:spPr>
        <a:xfrm>
          <a:off x="3201573" y="2151533"/>
          <a:ext cx="2254949" cy="1666398"/>
        </a:xfrm>
        <a:prstGeom prst="rect">
          <a:avLst/>
        </a:prstGeom>
        <a:blipFill dpi="0"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953" b="953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EF2B5-8479-4F4D-A537-E8C52D9EB038}">
      <dsp:nvSpPr>
        <dsp:cNvPr id="0" name=""/>
        <dsp:cNvSpPr/>
      </dsp:nvSpPr>
      <dsp:spPr>
        <a:xfrm>
          <a:off x="3657361" y="3515782"/>
          <a:ext cx="1943094" cy="4669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000" kern="1200" noProof="0" dirty="0"/>
            <a:t>Stick damaged by the applications of movements similar to in use conditions</a:t>
          </a:r>
          <a:endParaRPr lang="fr-FR" sz="1000" kern="1200" dirty="0"/>
        </a:p>
      </dsp:txBody>
      <dsp:txXfrm>
        <a:off x="3657361" y="3515782"/>
        <a:ext cx="1943094" cy="466957"/>
      </dsp:txXfrm>
    </dsp:sp>
    <dsp:sp modelId="{FD9400F6-0274-4BFC-BE93-9991BA7D7D01}">
      <dsp:nvSpPr>
        <dsp:cNvPr id="0" name=""/>
        <dsp:cNvSpPr/>
      </dsp:nvSpPr>
      <dsp:spPr>
        <a:xfrm>
          <a:off x="5997148" y="2151533"/>
          <a:ext cx="2254949" cy="1666398"/>
        </a:xfrm>
        <a:prstGeom prst="rect">
          <a:avLst/>
        </a:prstGeom>
        <a:blipFill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59934B-81F1-4200-B920-0062C410EF83}">
      <dsp:nvSpPr>
        <dsp:cNvPr id="0" name=""/>
        <dsp:cNvSpPr/>
      </dsp:nvSpPr>
      <dsp:spPr>
        <a:xfrm>
          <a:off x="6452936" y="3515782"/>
          <a:ext cx="1943094" cy="4669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000" kern="1200" noProof="0" dirty="0"/>
            <a:t>Stick </a:t>
          </a:r>
          <a:r>
            <a:rPr lang="fr-BE" sz="1000" kern="1200" noProof="0" dirty="0" err="1"/>
            <a:t>damaged</a:t>
          </a:r>
          <a:r>
            <a:rPr lang="fr-BE" sz="1000" kern="1200" noProof="0" dirty="0"/>
            <a:t> by </a:t>
          </a:r>
          <a:r>
            <a:rPr lang="en-GB" altLang="fr-FR" sz="1000" kern="1200" baseline="0" dirty="0"/>
            <a:t>the application of a back and forth </a:t>
          </a:r>
          <a:r>
            <a:rPr lang="en-GB" altLang="fr-FR" sz="1000" kern="1200" baseline="0" dirty="0" err="1"/>
            <a:t>sollicitation</a:t>
          </a:r>
          <a:r>
            <a:rPr lang="en-GB" altLang="fr-FR" sz="1000" kern="1200" baseline="0" dirty="0"/>
            <a:t> directly on the central column</a:t>
          </a:r>
          <a:endParaRPr lang="fr-FR" sz="1000" kern="1200" dirty="0"/>
        </a:p>
      </dsp:txBody>
      <dsp:txXfrm>
        <a:off x="6452936" y="3515782"/>
        <a:ext cx="1943094" cy="46695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B838D-84FE-494D-91C2-93A2E535B5FF}">
      <dsp:nvSpPr>
        <dsp:cNvPr id="0" name=""/>
        <dsp:cNvSpPr/>
      </dsp:nvSpPr>
      <dsp:spPr>
        <a:xfrm rot="10800000">
          <a:off x="869942" y="508"/>
          <a:ext cx="7404115" cy="104038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780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fr-FR" sz="3200" b="1" kern="1200" dirty="0"/>
            <a:t>Case 1 : Helicopter main rotor cyclic pitch control stick</a:t>
          </a:r>
          <a:endParaRPr lang="fr-BE" sz="3200" b="1" kern="1200" dirty="0"/>
        </a:p>
      </dsp:txBody>
      <dsp:txXfrm rot="10800000">
        <a:off x="1130038" y="508"/>
        <a:ext cx="7144019" cy="1040383"/>
      </dsp:txXfrm>
    </dsp:sp>
    <dsp:sp modelId="{8AFEAB96-DA71-470E-A1F2-A98704BEE29A}">
      <dsp:nvSpPr>
        <dsp:cNvPr id="0" name=""/>
        <dsp:cNvSpPr/>
      </dsp:nvSpPr>
      <dsp:spPr>
        <a:xfrm>
          <a:off x="305996" y="508"/>
          <a:ext cx="1040383" cy="1040383"/>
        </a:xfrm>
        <a:prstGeom prst="ellipse">
          <a:avLst/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7698" b="27698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A786B9-89CE-40A5-A8AA-C188FCC990F2}">
      <dsp:nvSpPr>
        <dsp:cNvPr id="0" name=""/>
        <dsp:cNvSpPr/>
      </dsp:nvSpPr>
      <dsp:spPr>
        <a:xfrm>
          <a:off x="0" y="16562"/>
          <a:ext cx="2440259" cy="7135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 err="1"/>
            <a:t>Russian</a:t>
          </a:r>
          <a:r>
            <a:rPr lang="fr-FR" sz="3200" kern="1200" dirty="0"/>
            <a:t> </a:t>
          </a:r>
          <a:r>
            <a:rPr lang="fr-FR" sz="3200" kern="1200" dirty="0" err="1"/>
            <a:t>lab</a:t>
          </a:r>
          <a:endParaRPr lang="fr-FR" sz="3200" kern="1200" dirty="0"/>
        </a:p>
      </dsp:txBody>
      <dsp:txXfrm>
        <a:off x="0" y="16562"/>
        <a:ext cx="2440259" cy="713535"/>
      </dsp:txXfrm>
    </dsp:sp>
    <dsp:sp modelId="{B793EEC9-E244-4DC4-998D-F1601A62FD7C}">
      <dsp:nvSpPr>
        <dsp:cNvPr id="0" name=""/>
        <dsp:cNvSpPr/>
      </dsp:nvSpPr>
      <dsp:spPr>
        <a:xfrm>
          <a:off x="0" y="730097"/>
          <a:ext cx="2440259" cy="13999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Initial and </a:t>
          </a:r>
          <a:r>
            <a:rPr lang="fr-FR" sz="2000" kern="1200" dirty="0" err="1"/>
            <a:t>secondary</a:t>
          </a:r>
          <a:r>
            <a:rPr lang="fr-FR" sz="2000" kern="1200" dirty="0"/>
            <a:t> </a:t>
          </a:r>
          <a:r>
            <a:rPr lang="fr-FR" sz="2000" u="sng" kern="1200" dirty="0">
              <a:solidFill>
                <a:srgbClr val="D90039"/>
              </a:solidFill>
            </a:rPr>
            <a:t>fatigue cracks</a:t>
          </a:r>
          <a:r>
            <a:rPr lang="fr-FR" sz="2000" kern="1200" dirty="0"/>
            <a:t> on the fracture surface</a:t>
          </a:r>
        </a:p>
      </dsp:txBody>
      <dsp:txXfrm>
        <a:off x="0" y="730097"/>
        <a:ext cx="2440259" cy="1399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1BD83-1849-4D70-A89C-E93476B98978}">
      <dsp:nvSpPr>
        <dsp:cNvPr id="0" name=""/>
        <dsp:cNvSpPr/>
      </dsp:nvSpPr>
      <dsp:spPr>
        <a:xfrm>
          <a:off x="0" y="0"/>
          <a:ext cx="8785448" cy="3048000"/>
        </a:xfrm>
        <a:prstGeom prst="roundRect">
          <a:avLst>
            <a:gd name="adj" fmla="val 85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0" tIns="152400" rIns="152400" bIns="1881717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noProof="0" dirty="0">
              <a:solidFill>
                <a:schemeClr val="tx1"/>
              </a:solidFill>
            </a:rPr>
            <a:t>Aim of this presentation</a:t>
          </a:r>
        </a:p>
      </dsp:txBody>
      <dsp:txXfrm>
        <a:off x="75882" y="75882"/>
        <a:ext cx="8633684" cy="2896236"/>
      </dsp:txXfrm>
    </dsp:sp>
    <dsp:sp modelId="{D66D50D0-B218-45A5-9539-6F8799F4A8BB}">
      <dsp:nvSpPr>
        <dsp:cNvPr id="0" name=""/>
        <dsp:cNvSpPr/>
      </dsp:nvSpPr>
      <dsp:spPr>
        <a:xfrm>
          <a:off x="219636" y="1371600"/>
          <a:ext cx="4136410" cy="1371600"/>
        </a:xfrm>
        <a:prstGeom prst="roundRect">
          <a:avLst>
            <a:gd name="adj" fmla="val 105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>
              <a:solidFill>
                <a:schemeClr val="tx1"/>
              </a:solidFill>
            </a:rPr>
            <a:t>Show that the same failure case, analyzed by two laboratories</a:t>
          </a:r>
        </a:p>
      </dsp:txBody>
      <dsp:txXfrm>
        <a:off x="261817" y="1413781"/>
        <a:ext cx="4052048" cy="1287238"/>
      </dsp:txXfrm>
    </dsp:sp>
    <dsp:sp modelId="{29403D99-8F54-4FC7-A75A-8604ECFF09C8}">
      <dsp:nvSpPr>
        <dsp:cNvPr id="0" name=""/>
        <dsp:cNvSpPr/>
      </dsp:nvSpPr>
      <dsp:spPr>
        <a:xfrm>
          <a:off x="4421358" y="1371600"/>
          <a:ext cx="4136410" cy="1371600"/>
        </a:xfrm>
        <a:prstGeom prst="roundRect">
          <a:avLst>
            <a:gd name="adj" fmla="val 105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>
              <a:solidFill>
                <a:schemeClr val="tx1"/>
              </a:solidFill>
            </a:rPr>
            <a:t>Have led to two different interpretation </a:t>
          </a:r>
          <a:r>
            <a:rPr lang="en-GB" sz="2400" kern="1200" dirty="0">
              <a:solidFill>
                <a:schemeClr val="tx1"/>
              </a:solidFill>
            </a:rPr>
            <a:t>of the same results</a:t>
          </a:r>
          <a:endParaRPr lang="en-US" sz="2400" kern="1200" noProof="0" dirty="0">
            <a:solidFill>
              <a:schemeClr val="tx1"/>
            </a:solidFill>
          </a:endParaRPr>
        </a:p>
      </dsp:txBody>
      <dsp:txXfrm>
        <a:off x="4463539" y="1413781"/>
        <a:ext cx="4052048" cy="128723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B838D-84FE-494D-91C2-93A2E535B5FF}">
      <dsp:nvSpPr>
        <dsp:cNvPr id="0" name=""/>
        <dsp:cNvSpPr/>
      </dsp:nvSpPr>
      <dsp:spPr>
        <a:xfrm rot="10800000">
          <a:off x="869942" y="508"/>
          <a:ext cx="7404115" cy="104038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780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fr-FR" sz="3200" b="1" kern="1200" dirty="0"/>
            <a:t>Case 1 : Helicopter main rotor cyclic pitch control stick</a:t>
          </a:r>
          <a:endParaRPr lang="fr-BE" sz="3200" b="1" kern="1200" dirty="0"/>
        </a:p>
      </dsp:txBody>
      <dsp:txXfrm rot="10800000">
        <a:off x="1130038" y="508"/>
        <a:ext cx="7144019" cy="1040383"/>
      </dsp:txXfrm>
    </dsp:sp>
    <dsp:sp modelId="{8AFEAB96-DA71-470E-A1F2-A98704BEE29A}">
      <dsp:nvSpPr>
        <dsp:cNvPr id="0" name=""/>
        <dsp:cNvSpPr/>
      </dsp:nvSpPr>
      <dsp:spPr>
        <a:xfrm>
          <a:off x="305996" y="508"/>
          <a:ext cx="1040383" cy="1040383"/>
        </a:xfrm>
        <a:prstGeom prst="ellipse">
          <a:avLst/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7698" b="27698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A786B9-89CE-40A5-A8AA-C188FCC990F2}">
      <dsp:nvSpPr>
        <dsp:cNvPr id="0" name=""/>
        <dsp:cNvSpPr/>
      </dsp:nvSpPr>
      <dsp:spPr>
        <a:xfrm>
          <a:off x="0" y="153427"/>
          <a:ext cx="2540620" cy="720650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 err="1"/>
            <a:t>Belgian</a:t>
          </a:r>
          <a:r>
            <a:rPr lang="fr-FR" sz="3200" kern="1200" dirty="0"/>
            <a:t> </a:t>
          </a:r>
          <a:r>
            <a:rPr lang="fr-FR" sz="3200" kern="1200" dirty="0" err="1"/>
            <a:t>lab</a:t>
          </a:r>
          <a:endParaRPr lang="fr-FR" sz="3200" kern="1200" dirty="0"/>
        </a:p>
      </dsp:txBody>
      <dsp:txXfrm>
        <a:off x="0" y="153427"/>
        <a:ext cx="2540620" cy="720650"/>
      </dsp:txXfrm>
    </dsp:sp>
    <dsp:sp modelId="{B793EEC9-E244-4DC4-998D-F1601A62FD7C}">
      <dsp:nvSpPr>
        <dsp:cNvPr id="0" name=""/>
        <dsp:cNvSpPr/>
      </dsp:nvSpPr>
      <dsp:spPr>
        <a:xfrm>
          <a:off x="0" y="874077"/>
          <a:ext cx="2540620" cy="1828169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Thinning of the section of the column until the effective area becomes too weak to take the applied stresses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u="sng" kern="1200"/>
            <a:t>NOT a fatigue failure</a:t>
          </a:r>
          <a:endParaRPr lang="fr-FR" sz="1800" u="sng" kern="1200" dirty="0"/>
        </a:p>
      </dsp:txBody>
      <dsp:txXfrm>
        <a:off x="0" y="874077"/>
        <a:ext cx="2540620" cy="182816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341A2-816A-47CF-AB90-46703AF5E27D}">
      <dsp:nvSpPr>
        <dsp:cNvPr id="0" name=""/>
        <dsp:cNvSpPr/>
      </dsp:nvSpPr>
      <dsp:spPr>
        <a:xfrm>
          <a:off x="0" y="2864"/>
          <a:ext cx="8471053" cy="5276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Conclusions for </a:t>
          </a:r>
          <a:r>
            <a:rPr lang="fr-FR" sz="2200" kern="1200" dirty="0" err="1"/>
            <a:t>this</a:t>
          </a:r>
          <a:r>
            <a:rPr lang="fr-FR" sz="2200" kern="1200" dirty="0"/>
            <a:t> case</a:t>
          </a:r>
          <a:endParaRPr lang="fr-BE" sz="2200" kern="1200" dirty="0"/>
        </a:p>
      </dsp:txBody>
      <dsp:txXfrm>
        <a:off x="25759" y="28623"/>
        <a:ext cx="8419535" cy="47615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BDB4F0-F2B2-4473-8F56-75AF38439573}">
      <dsp:nvSpPr>
        <dsp:cNvPr id="0" name=""/>
        <dsp:cNvSpPr/>
      </dsp:nvSpPr>
      <dsp:spPr>
        <a:xfrm>
          <a:off x="0" y="343025"/>
          <a:ext cx="8265406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487" tIns="458216" rIns="64148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/>
            <a:t>No more </a:t>
          </a:r>
          <a:r>
            <a:rPr lang="fr-FR" sz="2200" kern="1200" dirty="0" err="1"/>
            <a:t>than</a:t>
          </a:r>
          <a:r>
            <a:rPr lang="fr-FR" sz="2200" kern="1200" dirty="0"/>
            <a:t> 3.6 N of </a:t>
          </a:r>
          <a:r>
            <a:rPr lang="fr-FR" sz="2200" kern="1200" dirty="0" err="1"/>
            <a:t>static</a:t>
          </a:r>
          <a:r>
            <a:rPr lang="fr-FR" sz="2200" kern="1200" dirty="0"/>
            <a:t> </a:t>
          </a:r>
          <a:r>
            <a:rPr lang="fr-FR" sz="2200" kern="1200" dirty="0" err="1"/>
            <a:t>load</a:t>
          </a:r>
          <a:r>
            <a:rPr lang="fr-FR" sz="2200" kern="1200" dirty="0"/>
            <a:t> </a:t>
          </a:r>
          <a:r>
            <a:rPr lang="fr-FR" sz="2200" kern="1200" dirty="0" err="1"/>
            <a:t>during</a:t>
          </a:r>
          <a:r>
            <a:rPr lang="fr-FR" sz="2200" kern="1200" dirty="0"/>
            <a:t> flight</a:t>
          </a:r>
          <a:endParaRPr lang="en-US" sz="2200" kern="1200" noProof="0" dirty="0"/>
        </a:p>
      </dsp:txBody>
      <dsp:txXfrm>
        <a:off x="0" y="343025"/>
        <a:ext cx="8265406" cy="935550"/>
      </dsp:txXfrm>
    </dsp:sp>
    <dsp:sp modelId="{2E7D3F46-6190-45CF-853D-F5DDDB4C42C5}">
      <dsp:nvSpPr>
        <dsp:cNvPr id="0" name=""/>
        <dsp:cNvSpPr/>
      </dsp:nvSpPr>
      <dsp:spPr>
        <a:xfrm>
          <a:off x="413270" y="18305"/>
          <a:ext cx="5785784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689" tIns="0" rIns="21868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noProof="0" dirty="0"/>
            <a:t>No excessive load in normal condition of use </a:t>
          </a:r>
        </a:p>
      </dsp:txBody>
      <dsp:txXfrm>
        <a:off x="444973" y="50008"/>
        <a:ext cx="5722378" cy="586034"/>
      </dsp:txXfrm>
    </dsp:sp>
    <dsp:sp modelId="{22B85E0B-094F-4E33-A6F2-D0F6F0808AAF}">
      <dsp:nvSpPr>
        <dsp:cNvPr id="0" name=""/>
        <dsp:cNvSpPr/>
      </dsp:nvSpPr>
      <dsp:spPr>
        <a:xfrm>
          <a:off x="0" y="1722095"/>
          <a:ext cx="8265406" cy="166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487" tIns="458216" rIns="64148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noProof="0" dirty="0"/>
            <a:t>No fatigue cracks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noProof="0" dirty="0"/>
            <a:t>Plastic deformation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noProof="0" dirty="0"/>
            <a:t>Thinning of the column section</a:t>
          </a:r>
        </a:p>
      </dsp:txBody>
      <dsp:txXfrm>
        <a:off x="0" y="1722095"/>
        <a:ext cx="8265406" cy="1663200"/>
      </dsp:txXfrm>
    </dsp:sp>
    <dsp:sp modelId="{F6223968-B04A-45D8-9FA4-68B1A9CD85AE}">
      <dsp:nvSpPr>
        <dsp:cNvPr id="0" name=""/>
        <dsp:cNvSpPr/>
      </dsp:nvSpPr>
      <dsp:spPr>
        <a:xfrm>
          <a:off x="413270" y="1397375"/>
          <a:ext cx="5785784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689" tIns="0" rIns="21868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noProof="0" dirty="0"/>
            <a:t>No fatigue failure</a:t>
          </a:r>
        </a:p>
      </dsp:txBody>
      <dsp:txXfrm>
        <a:off x="444973" y="1429078"/>
        <a:ext cx="5722378" cy="58603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B838D-84FE-494D-91C2-93A2E535B5FF}">
      <dsp:nvSpPr>
        <dsp:cNvPr id="0" name=""/>
        <dsp:cNvSpPr/>
      </dsp:nvSpPr>
      <dsp:spPr>
        <a:xfrm rot="10800000">
          <a:off x="869942" y="508"/>
          <a:ext cx="7404115" cy="104038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780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fr-FR" sz="3200" b="1" kern="1200" dirty="0"/>
            <a:t>Case 1 : Helicopter main rotor cyclic pitch control stick</a:t>
          </a:r>
          <a:endParaRPr lang="fr-BE" sz="3200" b="1" kern="1200" dirty="0"/>
        </a:p>
      </dsp:txBody>
      <dsp:txXfrm rot="10800000">
        <a:off x="1130038" y="508"/>
        <a:ext cx="7144019" cy="1040383"/>
      </dsp:txXfrm>
    </dsp:sp>
    <dsp:sp modelId="{8AFEAB96-DA71-470E-A1F2-A98704BEE29A}">
      <dsp:nvSpPr>
        <dsp:cNvPr id="0" name=""/>
        <dsp:cNvSpPr/>
      </dsp:nvSpPr>
      <dsp:spPr>
        <a:xfrm>
          <a:off x="305996" y="508"/>
          <a:ext cx="1040383" cy="1040383"/>
        </a:xfrm>
        <a:prstGeom prst="ellipse">
          <a:avLst/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7698" b="27698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B838D-84FE-494D-91C2-93A2E535B5FF}">
      <dsp:nvSpPr>
        <dsp:cNvPr id="0" name=""/>
        <dsp:cNvSpPr/>
      </dsp:nvSpPr>
      <dsp:spPr>
        <a:xfrm rot="10800000">
          <a:off x="869942" y="0"/>
          <a:ext cx="7404115" cy="104140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228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fr-FR" sz="2800" b="1" kern="1200" dirty="0"/>
            <a:t>Case 2 : Stainless steel chain link used in radiographic applications</a:t>
          </a:r>
          <a:endParaRPr lang="fr-FR" altLang="fr-FR" sz="2800" b="1" kern="1200" dirty="0"/>
        </a:p>
      </dsp:txBody>
      <dsp:txXfrm rot="10800000">
        <a:off x="1130292" y="0"/>
        <a:ext cx="7143765" cy="1041400"/>
      </dsp:txXfrm>
    </dsp:sp>
    <dsp:sp modelId="{8AFEAB96-DA71-470E-A1F2-A98704BEE29A}">
      <dsp:nvSpPr>
        <dsp:cNvPr id="0" name=""/>
        <dsp:cNvSpPr/>
      </dsp:nvSpPr>
      <dsp:spPr>
        <a:xfrm>
          <a:off x="304798" y="0"/>
          <a:ext cx="1041400" cy="1041400"/>
        </a:xfrm>
        <a:prstGeom prst="ellipse">
          <a:avLst/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7697" b="27697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77A1A-BD64-46AB-B1B4-D2B538D668C1}">
      <dsp:nvSpPr>
        <dsp:cNvPr id="0" name=""/>
        <dsp:cNvSpPr/>
      </dsp:nvSpPr>
      <dsp:spPr>
        <a:xfrm>
          <a:off x="1223647" y="468223"/>
          <a:ext cx="2565788" cy="813410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Sent to 2 </a:t>
          </a:r>
          <a:r>
            <a:rPr lang="fr-FR" sz="3200" kern="1200" dirty="0" err="1"/>
            <a:t>labs</a:t>
          </a:r>
          <a:r>
            <a:rPr lang="fr-FR" sz="3200" kern="1200" dirty="0"/>
            <a:t> </a:t>
          </a:r>
        </a:p>
      </dsp:txBody>
      <dsp:txXfrm>
        <a:off x="1247471" y="492047"/>
        <a:ext cx="2518140" cy="765762"/>
      </dsp:txXfrm>
    </dsp:sp>
    <dsp:sp modelId="{BDEB7A84-D13C-4B53-BFE5-8313CCEC3722}">
      <dsp:nvSpPr>
        <dsp:cNvPr id="0" name=""/>
        <dsp:cNvSpPr/>
      </dsp:nvSpPr>
      <dsp:spPr>
        <a:xfrm rot="19457599">
          <a:off x="3714112" y="599237"/>
          <a:ext cx="801374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801374" y="4183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4094765" y="621038"/>
        <a:ext cx="40068" cy="40068"/>
      </dsp:txXfrm>
    </dsp:sp>
    <dsp:sp modelId="{06B27E85-EC85-4DDC-98AF-FD517BF4E379}">
      <dsp:nvSpPr>
        <dsp:cNvPr id="0" name=""/>
        <dsp:cNvSpPr/>
      </dsp:nvSpPr>
      <dsp:spPr>
        <a:xfrm>
          <a:off x="4440164" y="512"/>
          <a:ext cx="2565788" cy="813410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noProof="0" dirty="0">
              <a:solidFill>
                <a:schemeClr val="tx1"/>
              </a:solidFill>
            </a:rPr>
            <a:t>South Africa</a:t>
          </a:r>
        </a:p>
      </dsp:txBody>
      <dsp:txXfrm>
        <a:off x="4463988" y="24336"/>
        <a:ext cx="2518140" cy="765762"/>
      </dsp:txXfrm>
    </dsp:sp>
    <dsp:sp modelId="{08A5F651-A859-4703-AA96-9EE770B6A924}">
      <dsp:nvSpPr>
        <dsp:cNvPr id="0" name=""/>
        <dsp:cNvSpPr/>
      </dsp:nvSpPr>
      <dsp:spPr>
        <a:xfrm rot="2142401">
          <a:off x="3714112" y="1066947"/>
          <a:ext cx="801374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801374" y="4183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4094765" y="1088749"/>
        <a:ext cx="40068" cy="40068"/>
      </dsp:txXfrm>
    </dsp:sp>
    <dsp:sp modelId="{1B64AD75-4D4C-457A-8C41-CBE797131A16}">
      <dsp:nvSpPr>
        <dsp:cNvPr id="0" name=""/>
        <dsp:cNvSpPr/>
      </dsp:nvSpPr>
      <dsp:spPr>
        <a:xfrm>
          <a:off x="4440164" y="935934"/>
          <a:ext cx="2565788" cy="81341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 err="1">
              <a:solidFill>
                <a:schemeClr val="tx1"/>
              </a:solidFill>
            </a:rPr>
            <a:t>Belgium</a:t>
          </a:r>
          <a:endParaRPr lang="fr-FR" sz="3100" kern="1200" dirty="0">
            <a:solidFill>
              <a:schemeClr val="tx1"/>
            </a:solidFill>
          </a:endParaRPr>
        </a:p>
      </dsp:txBody>
      <dsp:txXfrm>
        <a:off x="4463988" y="959758"/>
        <a:ext cx="2518140" cy="76576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CEDF9-1DE8-4771-9186-8B39880946B6}">
      <dsp:nvSpPr>
        <dsp:cNvPr id="0" name=""/>
        <dsp:cNvSpPr/>
      </dsp:nvSpPr>
      <dsp:spPr>
        <a:xfrm>
          <a:off x="0" y="1134074"/>
          <a:ext cx="5638800" cy="1552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7634" tIns="354076" rIns="43763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 err="1"/>
            <a:t>After</a:t>
          </a:r>
          <a:r>
            <a:rPr lang="fr-FR" sz="1700" kern="1200" dirty="0"/>
            <a:t> </a:t>
          </a:r>
          <a:r>
            <a:rPr lang="fr-FR" sz="1700" u="sng" kern="1200" dirty="0" err="1"/>
            <a:t>macroscopic</a:t>
          </a:r>
          <a:r>
            <a:rPr lang="fr-FR" sz="1700" kern="1200" dirty="0"/>
            <a:t> observations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No </a:t>
          </a:r>
          <a:r>
            <a:rPr lang="fr-FR" sz="1700" kern="1200" dirty="0" err="1"/>
            <a:t>evidence</a:t>
          </a:r>
          <a:r>
            <a:rPr lang="fr-FR" sz="1700" kern="1200" dirty="0"/>
            <a:t> of fatigue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 err="1"/>
            <a:t>After</a:t>
          </a:r>
          <a:r>
            <a:rPr lang="fr-FR" sz="1700" kern="1200" dirty="0"/>
            <a:t> </a:t>
          </a:r>
          <a:r>
            <a:rPr lang="fr-FR" sz="1700" u="sng" kern="1200" dirty="0" err="1"/>
            <a:t>microscopic</a:t>
          </a:r>
          <a:r>
            <a:rPr lang="fr-FR" sz="1700" kern="1200" dirty="0"/>
            <a:t> observations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Part made by </a:t>
          </a:r>
          <a:r>
            <a:rPr lang="fr-FR" sz="1700" kern="1200" dirty="0" err="1"/>
            <a:t>powder</a:t>
          </a:r>
          <a:r>
            <a:rPr lang="fr-FR" sz="1700" kern="1200" dirty="0"/>
            <a:t> </a:t>
          </a:r>
          <a:r>
            <a:rPr lang="fr-FR" sz="1700" kern="1200" dirty="0" err="1"/>
            <a:t>metallurgy</a:t>
          </a:r>
          <a:r>
            <a:rPr lang="fr-FR" sz="1700" kern="1200" dirty="0"/>
            <a:t> process</a:t>
          </a:r>
        </a:p>
      </dsp:txBody>
      <dsp:txXfrm>
        <a:off x="0" y="1134074"/>
        <a:ext cx="5638800" cy="1552950"/>
      </dsp:txXfrm>
    </dsp:sp>
    <dsp:sp modelId="{DE9D1C21-386F-4956-B586-A24687B5600C}">
      <dsp:nvSpPr>
        <dsp:cNvPr id="0" name=""/>
        <dsp:cNvSpPr/>
      </dsp:nvSpPr>
      <dsp:spPr>
        <a:xfrm>
          <a:off x="281940" y="883154"/>
          <a:ext cx="3947160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193" tIns="0" rIns="14919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Conclusions </a:t>
          </a:r>
          <a:r>
            <a:rPr lang="fr-FR" sz="1700" kern="1200" dirty="0" err="1"/>
            <a:t>from</a:t>
          </a:r>
          <a:r>
            <a:rPr lang="fr-FR" sz="1700" kern="1200" dirty="0"/>
            <a:t> the South </a:t>
          </a:r>
          <a:r>
            <a:rPr lang="fr-FR" sz="1700" kern="1200" dirty="0" err="1"/>
            <a:t>African</a:t>
          </a:r>
          <a:r>
            <a:rPr lang="fr-FR" sz="1700" kern="1200" dirty="0"/>
            <a:t> </a:t>
          </a:r>
          <a:r>
            <a:rPr lang="fr-FR" sz="1700" kern="1200" dirty="0" err="1"/>
            <a:t>lab</a:t>
          </a:r>
          <a:endParaRPr lang="fr-FR" sz="1700" kern="1200" dirty="0"/>
        </a:p>
      </dsp:txBody>
      <dsp:txXfrm>
        <a:off x="306438" y="907652"/>
        <a:ext cx="3898164" cy="452844"/>
      </dsp:txXfrm>
    </dsp:sp>
    <dsp:sp modelId="{66E6411D-26FF-4249-81AE-15C21E26EB82}">
      <dsp:nvSpPr>
        <dsp:cNvPr id="0" name=""/>
        <dsp:cNvSpPr/>
      </dsp:nvSpPr>
      <dsp:spPr>
        <a:xfrm>
          <a:off x="0" y="3029745"/>
          <a:ext cx="5638800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7634" tIns="354076" rIns="43763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It </a:t>
          </a:r>
          <a:r>
            <a:rPr lang="fr-FR" sz="1700" kern="1200" dirty="0" err="1"/>
            <a:t>is</a:t>
          </a:r>
          <a:r>
            <a:rPr lang="fr-FR" sz="1700" kern="1200" dirty="0"/>
            <a:t> impossible to </a:t>
          </a:r>
          <a:r>
            <a:rPr lang="fr-FR" sz="1700" kern="1200" dirty="0" err="1"/>
            <a:t>find</a:t>
          </a:r>
          <a:r>
            <a:rPr lang="fr-FR" sz="1700" kern="1200" dirty="0"/>
            <a:t> </a:t>
          </a:r>
          <a:r>
            <a:rPr lang="fr-FR" sz="1700" kern="1200" dirty="0" err="1"/>
            <a:t>evidence</a:t>
          </a:r>
          <a:r>
            <a:rPr lang="fr-FR" sz="1700" kern="1200" dirty="0"/>
            <a:t> of </a:t>
          </a:r>
          <a:r>
            <a:rPr lang="fr-FR" sz="1700" kern="1200" dirty="0" err="1"/>
            <a:t>failure</a:t>
          </a:r>
          <a:r>
            <a:rPr lang="fr-FR" sz="1700" kern="1200" dirty="0"/>
            <a:t> </a:t>
          </a:r>
          <a:r>
            <a:rPr lang="fr-FR" sz="1700" kern="1200" dirty="0" err="1"/>
            <a:t>with</a:t>
          </a:r>
          <a:r>
            <a:rPr lang="fr-FR" sz="1700" kern="1200" dirty="0"/>
            <a:t> </a:t>
          </a:r>
          <a:r>
            <a:rPr lang="fr-FR" sz="1700" kern="1200" dirty="0" err="1"/>
            <a:t>only</a:t>
          </a:r>
          <a:r>
            <a:rPr lang="fr-FR" sz="1700" kern="1200" dirty="0"/>
            <a:t> </a:t>
          </a:r>
          <a:r>
            <a:rPr lang="fr-FR" sz="1700" kern="1200" dirty="0" err="1"/>
            <a:t>macroscopic</a:t>
          </a:r>
          <a:r>
            <a:rPr lang="fr-FR" sz="1700" kern="1200" dirty="0"/>
            <a:t> </a:t>
          </a:r>
          <a:r>
            <a:rPr lang="fr-FR" sz="1700" kern="1200" dirty="0" err="1"/>
            <a:t>examination</a:t>
          </a:r>
          <a:endParaRPr lang="fr-FR" sz="1700" kern="1200" dirty="0"/>
        </a:p>
      </dsp:txBody>
      <dsp:txXfrm>
        <a:off x="0" y="3029745"/>
        <a:ext cx="5638800" cy="963900"/>
      </dsp:txXfrm>
    </dsp:sp>
    <dsp:sp modelId="{74AAE63A-C1D3-4CD5-9727-E4BCBBDB6B6B}">
      <dsp:nvSpPr>
        <dsp:cNvPr id="0" name=""/>
        <dsp:cNvSpPr/>
      </dsp:nvSpPr>
      <dsp:spPr>
        <a:xfrm>
          <a:off x="281940" y="2778825"/>
          <a:ext cx="3947160" cy="50184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193" tIns="0" rIns="14919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From Belgian lab</a:t>
          </a:r>
          <a:endParaRPr lang="fr-FR" sz="1700" kern="1200" dirty="0"/>
        </a:p>
      </dsp:txBody>
      <dsp:txXfrm>
        <a:off x="306438" y="2803323"/>
        <a:ext cx="3898164" cy="45284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B838D-84FE-494D-91C2-93A2E535B5FF}">
      <dsp:nvSpPr>
        <dsp:cNvPr id="0" name=""/>
        <dsp:cNvSpPr/>
      </dsp:nvSpPr>
      <dsp:spPr>
        <a:xfrm rot="10800000">
          <a:off x="869942" y="0"/>
          <a:ext cx="7404115" cy="104140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228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fr-FR" sz="2800" b="1" kern="1200" dirty="0"/>
            <a:t>Case 2 : Stainless steel chain link used in radiographic applications</a:t>
          </a:r>
          <a:endParaRPr lang="fr-FR" altLang="fr-FR" sz="2800" b="1" kern="1200" dirty="0"/>
        </a:p>
      </dsp:txBody>
      <dsp:txXfrm rot="10800000">
        <a:off x="1130292" y="0"/>
        <a:ext cx="7143765" cy="1041400"/>
      </dsp:txXfrm>
    </dsp:sp>
    <dsp:sp modelId="{8AFEAB96-DA71-470E-A1F2-A98704BEE29A}">
      <dsp:nvSpPr>
        <dsp:cNvPr id="0" name=""/>
        <dsp:cNvSpPr/>
      </dsp:nvSpPr>
      <dsp:spPr>
        <a:xfrm>
          <a:off x="304798" y="0"/>
          <a:ext cx="1041400" cy="1041400"/>
        </a:xfrm>
        <a:prstGeom prst="ellipse">
          <a:avLst/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7697" b="27697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B838D-84FE-494D-91C2-93A2E535B5FF}">
      <dsp:nvSpPr>
        <dsp:cNvPr id="0" name=""/>
        <dsp:cNvSpPr/>
      </dsp:nvSpPr>
      <dsp:spPr>
        <a:xfrm rot="10800000">
          <a:off x="869942" y="0"/>
          <a:ext cx="7404115" cy="104140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228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fr-FR" sz="2800" b="1" kern="1200" dirty="0"/>
            <a:t>Case 2 : Stainless steel chain link used in radiographic applications</a:t>
          </a:r>
          <a:endParaRPr lang="fr-FR" altLang="fr-FR" sz="2800" b="1" kern="1200" dirty="0"/>
        </a:p>
      </dsp:txBody>
      <dsp:txXfrm rot="10800000">
        <a:off x="1130292" y="0"/>
        <a:ext cx="7143765" cy="1041400"/>
      </dsp:txXfrm>
    </dsp:sp>
    <dsp:sp modelId="{8AFEAB96-DA71-470E-A1F2-A98704BEE29A}">
      <dsp:nvSpPr>
        <dsp:cNvPr id="0" name=""/>
        <dsp:cNvSpPr/>
      </dsp:nvSpPr>
      <dsp:spPr>
        <a:xfrm>
          <a:off x="304798" y="0"/>
          <a:ext cx="1041400" cy="1041400"/>
        </a:xfrm>
        <a:prstGeom prst="ellipse">
          <a:avLst/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7697" b="27697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D8525-67C5-4E94-9E53-8CD7B972151D}">
      <dsp:nvSpPr>
        <dsp:cNvPr id="0" name=""/>
        <dsp:cNvSpPr/>
      </dsp:nvSpPr>
      <dsp:spPr>
        <a:xfrm>
          <a:off x="0" y="0"/>
          <a:ext cx="8458200" cy="229743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CEB38F-1E37-40C6-9B78-7954D96E579E}">
      <dsp:nvSpPr>
        <dsp:cNvPr id="0" name=""/>
        <dsp:cNvSpPr/>
      </dsp:nvSpPr>
      <dsp:spPr>
        <a:xfrm>
          <a:off x="254716" y="306324"/>
          <a:ext cx="3785127" cy="168478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1798" b="11798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D493E-57C2-4E30-99D2-4EEE151A1A1E}">
      <dsp:nvSpPr>
        <dsp:cNvPr id="0" name=""/>
        <dsp:cNvSpPr/>
      </dsp:nvSpPr>
      <dsp:spPr>
        <a:xfrm rot="10800000">
          <a:off x="254716" y="2297430"/>
          <a:ext cx="3785127" cy="28079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t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fr-FR" sz="3800" kern="1200" dirty="0">
              <a:solidFill>
                <a:schemeClr val="tx1"/>
              </a:solidFill>
            </a:rPr>
            <a:t>Helicopter main rotor cyclic pitch control stick </a:t>
          </a:r>
          <a:endParaRPr lang="fr-BE" sz="3800" kern="1200" dirty="0">
            <a:solidFill>
              <a:schemeClr val="tx1"/>
            </a:solidFill>
          </a:endParaRPr>
        </a:p>
      </dsp:txBody>
      <dsp:txXfrm rot="10800000">
        <a:off x="341071" y="2297430"/>
        <a:ext cx="3612417" cy="2721615"/>
      </dsp:txXfrm>
    </dsp:sp>
    <dsp:sp modelId="{CD0AD699-1774-40D0-98B2-454C370C1AAA}">
      <dsp:nvSpPr>
        <dsp:cNvPr id="0" name=""/>
        <dsp:cNvSpPr/>
      </dsp:nvSpPr>
      <dsp:spPr>
        <a:xfrm>
          <a:off x="4418356" y="306324"/>
          <a:ext cx="3785127" cy="168478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1164" b="2116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C73B2A-2230-458F-8F8A-8C78B01F14D8}">
      <dsp:nvSpPr>
        <dsp:cNvPr id="0" name=""/>
        <dsp:cNvSpPr/>
      </dsp:nvSpPr>
      <dsp:spPr>
        <a:xfrm rot="10800000">
          <a:off x="4418356" y="2297430"/>
          <a:ext cx="3785127" cy="28079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t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fr-FR" sz="3800" kern="1200" dirty="0">
              <a:solidFill>
                <a:schemeClr val="tx1"/>
              </a:solidFill>
            </a:rPr>
            <a:t>Stainless steel chain link used in radiographic applications</a:t>
          </a:r>
          <a:endParaRPr lang="en-US" altLang="en-US" sz="3800" kern="1200" dirty="0">
            <a:solidFill>
              <a:schemeClr val="tx1"/>
            </a:solidFill>
          </a:endParaRPr>
        </a:p>
      </dsp:txBody>
      <dsp:txXfrm rot="10800000">
        <a:off x="4504711" y="2297430"/>
        <a:ext cx="3612417" cy="2721615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F0127-2C74-4D1E-80D5-47B66C563480}">
      <dsp:nvSpPr>
        <dsp:cNvPr id="0" name=""/>
        <dsp:cNvSpPr/>
      </dsp:nvSpPr>
      <dsp:spPr>
        <a:xfrm>
          <a:off x="0" y="31049"/>
          <a:ext cx="5334000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noProof="0" dirty="0">
              <a:solidFill>
                <a:schemeClr val="tx1"/>
              </a:solidFill>
            </a:rPr>
            <a:t>Sample preparation by the South African lab</a:t>
          </a:r>
        </a:p>
      </dsp:txBody>
      <dsp:txXfrm>
        <a:off x="58257" y="89306"/>
        <a:ext cx="5217486" cy="1076886"/>
      </dsp:txXfrm>
    </dsp:sp>
    <dsp:sp modelId="{BCA59936-9BAD-4EAD-9C5F-C212C32EB780}">
      <dsp:nvSpPr>
        <dsp:cNvPr id="0" name=""/>
        <dsp:cNvSpPr/>
      </dsp:nvSpPr>
      <dsp:spPr>
        <a:xfrm>
          <a:off x="0" y="1224449"/>
          <a:ext cx="5334000" cy="217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355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noProof="0" dirty="0">
              <a:solidFill>
                <a:schemeClr val="tx1"/>
              </a:solidFill>
            </a:rPr>
            <a:t>For microscopic observation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noProof="0" dirty="0">
              <a:solidFill>
                <a:schemeClr val="tx1"/>
              </a:solidFill>
            </a:rPr>
            <a:t>The fractured surface area is inside the resin !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noProof="0" dirty="0">
              <a:solidFill>
                <a:schemeClr val="tx1"/>
              </a:solidFill>
            </a:rPr>
            <a:t>No information about the metallographic preparation and etchant used</a:t>
          </a:r>
        </a:p>
      </dsp:txBody>
      <dsp:txXfrm>
        <a:off x="0" y="1224449"/>
        <a:ext cx="5334000" cy="217350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B838D-84FE-494D-91C2-93A2E535B5FF}">
      <dsp:nvSpPr>
        <dsp:cNvPr id="0" name=""/>
        <dsp:cNvSpPr/>
      </dsp:nvSpPr>
      <dsp:spPr>
        <a:xfrm rot="10800000">
          <a:off x="869942" y="0"/>
          <a:ext cx="7404115" cy="104140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228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fr-FR" sz="2800" b="1" kern="1200" dirty="0"/>
            <a:t>Case 2 : Stainless steel chain link used in radiographic applications</a:t>
          </a:r>
          <a:endParaRPr lang="fr-FR" altLang="fr-FR" sz="2800" b="1" kern="1200" dirty="0"/>
        </a:p>
      </dsp:txBody>
      <dsp:txXfrm rot="10800000">
        <a:off x="1130292" y="0"/>
        <a:ext cx="7143765" cy="1041400"/>
      </dsp:txXfrm>
    </dsp:sp>
    <dsp:sp modelId="{8AFEAB96-DA71-470E-A1F2-A98704BEE29A}">
      <dsp:nvSpPr>
        <dsp:cNvPr id="0" name=""/>
        <dsp:cNvSpPr/>
      </dsp:nvSpPr>
      <dsp:spPr>
        <a:xfrm>
          <a:off x="304798" y="0"/>
          <a:ext cx="1041400" cy="1041400"/>
        </a:xfrm>
        <a:prstGeom prst="ellipse">
          <a:avLst/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7697" b="27697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CEDF9-1DE8-4771-9186-8B39880946B6}">
      <dsp:nvSpPr>
        <dsp:cNvPr id="0" name=""/>
        <dsp:cNvSpPr/>
      </dsp:nvSpPr>
      <dsp:spPr>
        <a:xfrm>
          <a:off x="0" y="377402"/>
          <a:ext cx="3788547" cy="378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4033" tIns="499872" rIns="29403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u="sng" kern="1200" noProof="0" dirty="0">
            <a:solidFill>
              <a:srgbClr val="C00000"/>
            </a:solidFill>
          </a:endParaRPr>
        </a:p>
      </dsp:txBody>
      <dsp:txXfrm>
        <a:off x="0" y="377402"/>
        <a:ext cx="3788547" cy="3780000"/>
      </dsp:txXfrm>
    </dsp:sp>
    <dsp:sp modelId="{DE9D1C21-386F-4956-B586-A24687B5600C}">
      <dsp:nvSpPr>
        <dsp:cNvPr id="0" name=""/>
        <dsp:cNvSpPr/>
      </dsp:nvSpPr>
      <dsp:spPr>
        <a:xfrm>
          <a:off x="189427" y="23162"/>
          <a:ext cx="2651982" cy="708480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239" tIns="0" rIns="10023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/>
            <a:t>Belgian lab</a:t>
          </a:r>
        </a:p>
      </dsp:txBody>
      <dsp:txXfrm>
        <a:off x="224012" y="57747"/>
        <a:ext cx="2582812" cy="639310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18297-3D06-4EC9-A4FD-AB2FD1E74ACB}">
      <dsp:nvSpPr>
        <dsp:cNvPr id="0" name=""/>
        <dsp:cNvSpPr/>
      </dsp:nvSpPr>
      <dsp:spPr>
        <a:xfrm>
          <a:off x="0" y="2342187"/>
          <a:ext cx="3674460" cy="7687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MEB-EDX observations</a:t>
          </a:r>
          <a:endParaRPr lang="fr-BE" sz="1300" kern="1200" dirty="0"/>
        </a:p>
      </dsp:txBody>
      <dsp:txXfrm>
        <a:off x="0" y="2342187"/>
        <a:ext cx="3674460" cy="415129"/>
      </dsp:txXfrm>
    </dsp:sp>
    <dsp:sp modelId="{37B3322F-083D-475D-B8B7-8937C8FA1C76}">
      <dsp:nvSpPr>
        <dsp:cNvPr id="0" name=""/>
        <dsp:cNvSpPr/>
      </dsp:nvSpPr>
      <dsp:spPr>
        <a:xfrm>
          <a:off x="0" y="2741942"/>
          <a:ext cx="1837230" cy="35362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Cr carbides</a:t>
          </a:r>
          <a:endParaRPr lang="fr-BE" sz="1300" kern="1200" dirty="0"/>
        </a:p>
      </dsp:txBody>
      <dsp:txXfrm>
        <a:off x="0" y="2741942"/>
        <a:ext cx="1837230" cy="353628"/>
      </dsp:txXfrm>
    </dsp:sp>
    <dsp:sp modelId="{64ECA8D4-9E68-4B10-A200-9A42B618CE83}">
      <dsp:nvSpPr>
        <dsp:cNvPr id="0" name=""/>
        <dsp:cNvSpPr/>
      </dsp:nvSpPr>
      <dsp:spPr>
        <a:xfrm>
          <a:off x="1837230" y="2741942"/>
          <a:ext cx="1837230" cy="353628"/>
        </a:xfrm>
        <a:prstGeom prst="rect">
          <a:avLst/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Intergranular corrosion</a:t>
          </a:r>
          <a:endParaRPr lang="fr-BE" sz="1300" kern="1200" dirty="0"/>
        </a:p>
      </dsp:txBody>
      <dsp:txXfrm>
        <a:off x="1837230" y="2741942"/>
        <a:ext cx="1837230" cy="353628"/>
      </dsp:txXfrm>
    </dsp:sp>
    <dsp:sp modelId="{514BC047-6264-4FFB-98A9-4F41F8CE9749}">
      <dsp:nvSpPr>
        <dsp:cNvPr id="0" name=""/>
        <dsp:cNvSpPr/>
      </dsp:nvSpPr>
      <dsp:spPr>
        <a:xfrm rot="10800000">
          <a:off x="0" y="1171368"/>
          <a:ext cx="3674460" cy="1182350"/>
        </a:xfrm>
        <a:prstGeom prst="upArrowCallou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After new preparation </a:t>
          </a:r>
          <a:endParaRPr lang="fr-BE" sz="1300" kern="1200" dirty="0"/>
        </a:p>
      </dsp:txBody>
      <dsp:txXfrm rot="-10800000">
        <a:off x="0" y="1171368"/>
        <a:ext cx="3674460" cy="415004"/>
      </dsp:txXfrm>
    </dsp:sp>
    <dsp:sp modelId="{1B728E52-E187-42C2-B545-D486399908DE}">
      <dsp:nvSpPr>
        <dsp:cNvPr id="0" name=""/>
        <dsp:cNvSpPr/>
      </dsp:nvSpPr>
      <dsp:spPr>
        <a:xfrm>
          <a:off x="0" y="1586373"/>
          <a:ext cx="3674460" cy="353522"/>
        </a:xfrm>
        <a:prstGeom prst="rect">
          <a:avLst/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Evidence of corrosion phenomenon</a:t>
          </a:r>
          <a:endParaRPr lang="fr-BE" sz="1300" kern="1200"/>
        </a:p>
      </dsp:txBody>
      <dsp:txXfrm>
        <a:off x="0" y="1586373"/>
        <a:ext cx="3674460" cy="353522"/>
      </dsp:txXfrm>
    </dsp:sp>
    <dsp:sp modelId="{BE7A3A20-C0E1-4178-812C-5E4DAAFF3390}">
      <dsp:nvSpPr>
        <dsp:cNvPr id="0" name=""/>
        <dsp:cNvSpPr/>
      </dsp:nvSpPr>
      <dsp:spPr>
        <a:xfrm rot="10800000">
          <a:off x="0" y="549"/>
          <a:ext cx="3674460" cy="1182350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Observation of South African lab sample as received</a:t>
          </a:r>
          <a:endParaRPr lang="fr-BE" sz="1300" kern="1200" dirty="0"/>
        </a:p>
      </dsp:txBody>
      <dsp:txXfrm rot="-10800000">
        <a:off x="0" y="549"/>
        <a:ext cx="3674460" cy="415004"/>
      </dsp:txXfrm>
    </dsp:sp>
    <dsp:sp modelId="{CB8E6845-9FCF-4276-AD83-18068D5A875F}">
      <dsp:nvSpPr>
        <dsp:cNvPr id="0" name=""/>
        <dsp:cNvSpPr/>
      </dsp:nvSpPr>
      <dsp:spPr>
        <a:xfrm>
          <a:off x="0" y="415554"/>
          <a:ext cx="3674460" cy="353522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Corrosion ?</a:t>
          </a:r>
          <a:endParaRPr lang="fr-BE" sz="1300" kern="1200"/>
        </a:p>
      </dsp:txBody>
      <dsp:txXfrm>
        <a:off x="0" y="415554"/>
        <a:ext cx="3674460" cy="353522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B838D-84FE-494D-91C2-93A2E535B5FF}">
      <dsp:nvSpPr>
        <dsp:cNvPr id="0" name=""/>
        <dsp:cNvSpPr/>
      </dsp:nvSpPr>
      <dsp:spPr>
        <a:xfrm rot="10800000">
          <a:off x="869942" y="0"/>
          <a:ext cx="7404115" cy="104140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228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fr-FR" sz="2800" b="1" kern="1200" dirty="0"/>
            <a:t>Case 2 : Stainless steel chain link used in radiographic applications</a:t>
          </a:r>
          <a:endParaRPr lang="fr-FR" altLang="fr-FR" sz="2800" b="1" kern="1200" dirty="0"/>
        </a:p>
      </dsp:txBody>
      <dsp:txXfrm rot="10800000">
        <a:off x="1130292" y="0"/>
        <a:ext cx="7143765" cy="1041400"/>
      </dsp:txXfrm>
    </dsp:sp>
    <dsp:sp modelId="{8AFEAB96-DA71-470E-A1F2-A98704BEE29A}">
      <dsp:nvSpPr>
        <dsp:cNvPr id="0" name=""/>
        <dsp:cNvSpPr/>
      </dsp:nvSpPr>
      <dsp:spPr>
        <a:xfrm>
          <a:off x="304798" y="0"/>
          <a:ext cx="1041400" cy="1041400"/>
        </a:xfrm>
        <a:prstGeom prst="ellipse">
          <a:avLst/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7697" b="27697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CEDF9-1DE8-4771-9186-8B39880946B6}">
      <dsp:nvSpPr>
        <dsp:cNvPr id="0" name=""/>
        <dsp:cNvSpPr/>
      </dsp:nvSpPr>
      <dsp:spPr>
        <a:xfrm>
          <a:off x="0" y="377402"/>
          <a:ext cx="3788547" cy="378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4033" tIns="499872" rIns="29403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u="sng" kern="1200" noProof="0" dirty="0">
            <a:solidFill>
              <a:srgbClr val="C00000"/>
            </a:solidFill>
          </a:endParaRPr>
        </a:p>
      </dsp:txBody>
      <dsp:txXfrm>
        <a:off x="0" y="377402"/>
        <a:ext cx="3788547" cy="3780000"/>
      </dsp:txXfrm>
    </dsp:sp>
    <dsp:sp modelId="{DE9D1C21-386F-4956-B586-A24687B5600C}">
      <dsp:nvSpPr>
        <dsp:cNvPr id="0" name=""/>
        <dsp:cNvSpPr/>
      </dsp:nvSpPr>
      <dsp:spPr>
        <a:xfrm>
          <a:off x="189427" y="23162"/>
          <a:ext cx="2651982" cy="708480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239" tIns="0" rIns="10023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/>
            <a:t>Belgian lab</a:t>
          </a:r>
        </a:p>
      </dsp:txBody>
      <dsp:txXfrm>
        <a:off x="224012" y="57747"/>
        <a:ext cx="2582812" cy="639310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18297-3D06-4EC9-A4FD-AB2FD1E74ACB}">
      <dsp:nvSpPr>
        <dsp:cNvPr id="0" name=""/>
        <dsp:cNvSpPr/>
      </dsp:nvSpPr>
      <dsp:spPr>
        <a:xfrm>
          <a:off x="0" y="2342187"/>
          <a:ext cx="3674460" cy="7687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MEB-EDX observations</a:t>
          </a:r>
          <a:endParaRPr lang="fr-BE" sz="1300" kern="1200" dirty="0"/>
        </a:p>
      </dsp:txBody>
      <dsp:txXfrm>
        <a:off x="0" y="2342187"/>
        <a:ext cx="3674460" cy="415129"/>
      </dsp:txXfrm>
    </dsp:sp>
    <dsp:sp modelId="{37B3322F-083D-475D-B8B7-8937C8FA1C76}">
      <dsp:nvSpPr>
        <dsp:cNvPr id="0" name=""/>
        <dsp:cNvSpPr/>
      </dsp:nvSpPr>
      <dsp:spPr>
        <a:xfrm>
          <a:off x="0" y="2741942"/>
          <a:ext cx="1837230" cy="35362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Cr carbides - Intergranular corrosion</a:t>
          </a:r>
          <a:endParaRPr lang="fr-BE" sz="1100" kern="1200" dirty="0"/>
        </a:p>
      </dsp:txBody>
      <dsp:txXfrm>
        <a:off x="0" y="2741942"/>
        <a:ext cx="1837230" cy="353628"/>
      </dsp:txXfrm>
    </dsp:sp>
    <dsp:sp modelId="{28D139A4-D973-425F-AD48-5EC3E342FBB3}">
      <dsp:nvSpPr>
        <dsp:cNvPr id="0" name=""/>
        <dsp:cNvSpPr/>
      </dsp:nvSpPr>
      <dsp:spPr>
        <a:xfrm>
          <a:off x="1837230" y="2741942"/>
          <a:ext cx="1837230" cy="353628"/>
        </a:xfrm>
        <a:prstGeom prst="rect">
          <a:avLst/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100" kern="1200" dirty="0"/>
            <a:t>P content </a:t>
          </a:r>
        </a:p>
      </dsp:txBody>
      <dsp:txXfrm>
        <a:off x="1837230" y="2741942"/>
        <a:ext cx="1837230" cy="353628"/>
      </dsp:txXfrm>
    </dsp:sp>
    <dsp:sp modelId="{514BC047-6264-4FFB-98A9-4F41F8CE9749}">
      <dsp:nvSpPr>
        <dsp:cNvPr id="0" name=""/>
        <dsp:cNvSpPr/>
      </dsp:nvSpPr>
      <dsp:spPr>
        <a:xfrm rot="10800000">
          <a:off x="0" y="1171368"/>
          <a:ext cx="3674460" cy="1182350"/>
        </a:xfrm>
        <a:prstGeom prst="upArrowCallou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After new preparation </a:t>
          </a:r>
          <a:endParaRPr lang="fr-BE" sz="1300" kern="1200" dirty="0"/>
        </a:p>
      </dsp:txBody>
      <dsp:txXfrm rot="-10800000">
        <a:off x="0" y="1171368"/>
        <a:ext cx="3674460" cy="415004"/>
      </dsp:txXfrm>
    </dsp:sp>
    <dsp:sp modelId="{1B728E52-E187-42C2-B545-D486399908DE}">
      <dsp:nvSpPr>
        <dsp:cNvPr id="0" name=""/>
        <dsp:cNvSpPr/>
      </dsp:nvSpPr>
      <dsp:spPr>
        <a:xfrm>
          <a:off x="0" y="1586373"/>
          <a:ext cx="3674460" cy="353522"/>
        </a:xfrm>
        <a:prstGeom prst="rect">
          <a:avLst/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Evidence of corrosion phenomenon</a:t>
          </a:r>
          <a:endParaRPr lang="fr-BE" sz="1100" kern="1200"/>
        </a:p>
      </dsp:txBody>
      <dsp:txXfrm>
        <a:off x="0" y="1586373"/>
        <a:ext cx="3674460" cy="353522"/>
      </dsp:txXfrm>
    </dsp:sp>
    <dsp:sp modelId="{BE7A3A20-C0E1-4178-812C-5E4DAAFF3390}">
      <dsp:nvSpPr>
        <dsp:cNvPr id="0" name=""/>
        <dsp:cNvSpPr/>
      </dsp:nvSpPr>
      <dsp:spPr>
        <a:xfrm rot="10800000">
          <a:off x="0" y="549"/>
          <a:ext cx="3674460" cy="1182350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Observation of South African lab sample as received</a:t>
          </a:r>
          <a:endParaRPr lang="fr-BE" sz="1300" kern="1200" dirty="0"/>
        </a:p>
      </dsp:txBody>
      <dsp:txXfrm rot="-10800000">
        <a:off x="0" y="549"/>
        <a:ext cx="3674460" cy="415004"/>
      </dsp:txXfrm>
    </dsp:sp>
    <dsp:sp modelId="{CB8E6845-9FCF-4276-AD83-18068D5A875F}">
      <dsp:nvSpPr>
        <dsp:cNvPr id="0" name=""/>
        <dsp:cNvSpPr/>
      </dsp:nvSpPr>
      <dsp:spPr>
        <a:xfrm>
          <a:off x="0" y="415554"/>
          <a:ext cx="3674460" cy="353522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Corrosion ?</a:t>
          </a:r>
          <a:endParaRPr lang="fr-BE" sz="1100" kern="1200"/>
        </a:p>
      </dsp:txBody>
      <dsp:txXfrm>
        <a:off x="0" y="415554"/>
        <a:ext cx="3674460" cy="353522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341A2-816A-47CF-AB90-46703AF5E27D}">
      <dsp:nvSpPr>
        <dsp:cNvPr id="0" name=""/>
        <dsp:cNvSpPr/>
      </dsp:nvSpPr>
      <dsp:spPr>
        <a:xfrm>
          <a:off x="0" y="2864"/>
          <a:ext cx="8471053" cy="5276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Conclusions for </a:t>
          </a:r>
          <a:r>
            <a:rPr lang="fr-FR" sz="2200" kern="1200" dirty="0" err="1"/>
            <a:t>this</a:t>
          </a:r>
          <a:r>
            <a:rPr lang="fr-FR" sz="2200" kern="1200" dirty="0"/>
            <a:t> case</a:t>
          </a:r>
          <a:endParaRPr lang="fr-BE" sz="2200" kern="1200" dirty="0"/>
        </a:p>
      </dsp:txBody>
      <dsp:txXfrm>
        <a:off x="25759" y="28623"/>
        <a:ext cx="8419535" cy="476152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D0CBE-5799-4E97-B22A-090F0FBCE3F8}">
      <dsp:nvSpPr>
        <dsp:cNvPr id="0" name=""/>
        <dsp:cNvSpPr/>
      </dsp:nvSpPr>
      <dsp:spPr>
        <a:xfrm>
          <a:off x="0" y="380154"/>
          <a:ext cx="8265406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487" tIns="437388" rIns="64148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noProof="0" dirty="0"/>
            <a:t>Part manufactured from cast metal (melting, hot rolling, drawing, …) </a:t>
          </a:r>
        </a:p>
      </dsp:txBody>
      <dsp:txXfrm>
        <a:off x="0" y="380154"/>
        <a:ext cx="8265406" cy="1190700"/>
      </dsp:txXfrm>
    </dsp:sp>
    <dsp:sp modelId="{850A3F9E-D50C-4993-823D-215FC6BD3E6F}">
      <dsp:nvSpPr>
        <dsp:cNvPr id="0" name=""/>
        <dsp:cNvSpPr/>
      </dsp:nvSpPr>
      <dsp:spPr>
        <a:xfrm>
          <a:off x="413270" y="70194"/>
          <a:ext cx="5785784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689" tIns="0" rIns="21868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 dirty="0"/>
            <a:t>No powder metallurgy fabrication</a:t>
          </a:r>
        </a:p>
      </dsp:txBody>
      <dsp:txXfrm>
        <a:off x="443532" y="100456"/>
        <a:ext cx="5725260" cy="559396"/>
      </dsp:txXfrm>
    </dsp:sp>
    <dsp:sp modelId="{97BDB4F0-F2B2-4473-8F56-75AF38439573}">
      <dsp:nvSpPr>
        <dsp:cNvPr id="0" name=""/>
        <dsp:cNvSpPr/>
      </dsp:nvSpPr>
      <dsp:spPr>
        <a:xfrm>
          <a:off x="0" y="1994214"/>
          <a:ext cx="8265406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487" tIns="437388" rIns="64148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noProof="0" dirty="0"/>
            <a:t>No examination of the fracture area by SEM</a:t>
          </a:r>
        </a:p>
      </dsp:txBody>
      <dsp:txXfrm>
        <a:off x="0" y="1994214"/>
        <a:ext cx="8265406" cy="893025"/>
      </dsp:txXfrm>
    </dsp:sp>
    <dsp:sp modelId="{2E7D3F46-6190-45CF-853D-F5DDDB4C42C5}">
      <dsp:nvSpPr>
        <dsp:cNvPr id="0" name=""/>
        <dsp:cNvSpPr/>
      </dsp:nvSpPr>
      <dsp:spPr>
        <a:xfrm>
          <a:off x="413270" y="1684254"/>
          <a:ext cx="5785784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689" tIns="0" rIns="21868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 dirty="0"/>
            <a:t>No evidence of fatigue fracture</a:t>
          </a:r>
        </a:p>
      </dsp:txBody>
      <dsp:txXfrm>
        <a:off x="443532" y="1714516"/>
        <a:ext cx="5725260" cy="559396"/>
      </dsp:txXfrm>
    </dsp:sp>
    <dsp:sp modelId="{22B85E0B-094F-4E33-A6F2-D0F6F0808AAF}">
      <dsp:nvSpPr>
        <dsp:cNvPr id="0" name=""/>
        <dsp:cNvSpPr/>
      </dsp:nvSpPr>
      <dsp:spPr>
        <a:xfrm>
          <a:off x="0" y="3310599"/>
          <a:ext cx="8265406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487" tIns="437388" rIns="64148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noProof="0" dirty="0"/>
            <a:t>Due to the presence of P-rich Cr carbides</a:t>
          </a:r>
        </a:p>
      </dsp:txBody>
      <dsp:txXfrm>
        <a:off x="0" y="3310599"/>
        <a:ext cx="8265406" cy="893025"/>
      </dsp:txXfrm>
    </dsp:sp>
    <dsp:sp modelId="{F6223968-B04A-45D8-9FA4-68B1A9CD85AE}">
      <dsp:nvSpPr>
        <dsp:cNvPr id="0" name=""/>
        <dsp:cNvSpPr/>
      </dsp:nvSpPr>
      <dsp:spPr>
        <a:xfrm>
          <a:off x="413270" y="3000639"/>
          <a:ext cx="5785784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689" tIns="0" rIns="21868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 dirty="0" err="1"/>
            <a:t>Intergranular</a:t>
          </a:r>
          <a:r>
            <a:rPr lang="en-US" sz="2100" kern="1200" noProof="0" dirty="0"/>
            <a:t> corrosion</a:t>
          </a:r>
        </a:p>
      </dsp:txBody>
      <dsp:txXfrm>
        <a:off x="443532" y="3030901"/>
        <a:ext cx="5725260" cy="559396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B838D-84FE-494D-91C2-93A2E535B5FF}">
      <dsp:nvSpPr>
        <dsp:cNvPr id="0" name=""/>
        <dsp:cNvSpPr/>
      </dsp:nvSpPr>
      <dsp:spPr>
        <a:xfrm rot="10800000">
          <a:off x="869942" y="0"/>
          <a:ext cx="7404115" cy="104140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228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fr-FR" sz="2800" b="1" kern="1200" dirty="0"/>
            <a:t>Case 2 : Stainless steel chain link used in radiographic applications</a:t>
          </a:r>
          <a:endParaRPr lang="fr-FR" altLang="fr-FR" sz="2800" b="1" kern="1200" dirty="0"/>
        </a:p>
      </dsp:txBody>
      <dsp:txXfrm rot="10800000">
        <a:off x="1130292" y="0"/>
        <a:ext cx="7143765" cy="1041400"/>
      </dsp:txXfrm>
    </dsp:sp>
    <dsp:sp modelId="{8AFEAB96-DA71-470E-A1F2-A98704BEE29A}">
      <dsp:nvSpPr>
        <dsp:cNvPr id="0" name=""/>
        <dsp:cNvSpPr/>
      </dsp:nvSpPr>
      <dsp:spPr>
        <a:xfrm>
          <a:off x="304798" y="0"/>
          <a:ext cx="1041400" cy="1041400"/>
        </a:xfrm>
        <a:prstGeom prst="ellipse">
          <a:avLst/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7697" b="27697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B838D-84FE-494D-91C2-93A2E535B5FF}">
      <dsp:nvSpPr>
        <dsp:cNvPr id="0" name=""/>
        <dsp:cNvSpPr/>
      </dsp:nvSpPr>
      <dsp:spPr>
        <a:xfrm rot="10800000">
          <a:off x="869942" y="508"/>
          <a:ext cx="7404115" cy="104038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780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fr-FR" sz="3200" b="1" kern="1200" dirty="0"/>
            <a:t>Case 1 : Helicopter main rotor cyclic pitch control stick</a:t>
          </a:r>
          <a:endParaRPr lang="fr-BE" sz="3200" b="1" kern="1200" dirty="0"/>
        </a:p>
      </dsp:txBody>
      <dsp:txXfrm rot="10800000">
        <a:off x="1130038" y="508"/>
        <a:ext cx="7144019" cy="1040383"/>
      </dsp:txXfrm>
    </dsp:sp>
    <dsp:sp modelId="{8AFEAB96-DA71-470E-A1F2-A98704BEE29A}">
      <dsp:nvSpPr>
        <dsp:cNvPr id="0" name=""/>
        <dsp:cNvSpPr/>
      </dsp:nvSpPr>
      <dsp:spPr>
        <a:xfrm>
          <a:off x="305996" y="508"/>
          <a:ext cx="1040383" cy="1040383"/>
        </a:xfrm>
        <a:prstGeom prst="ellipse">
          <a:avLst/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7698" b="27698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BB889-C58F-4C57-901A-36F2A4B720D2}">
      <dsp:nvSpPr>
        <dsp:cNvPr id="0" name=""/>
        <dsp:cNvSpPr/>
      </dsp:nvSpPr>
      <dsp:spPr>
        <a:xfrm>
          <a:off x="0" y="605883"/>
          <a:ext cx="2667000" cy="16001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 dirty="0"/>
            <a:t>It’s not because you sent your parts to a lab that the answers you got are the right ones</a:t>
          </a:r>
        </a:p>
      </dsp:txBody>
      <dsp:txXfrm>
        <a:off x="0" y="605883"/>
        <a:ext cx="2667000" cy="1600199"/>
      </dsp:txXfrm>
    </dsp:sp>
    <dsp:sp modelId="{1AD6F7BD-8914-404D-814E-61B833EDD7DF}">
      <dsp:nvSpPr>
        <dsp:cNvPr id="0" name=""/>
        <dsp:cNvSpPr/>
      </dsp:nvSpPr>
      <dsp:spPr>
        <a:xfrm>
          <a:off x="2933700" y="605883"/>
          <a:ext cx="2667000" cy="1600199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 dirty="0"/>
            <a:t>FA requires in depth examination and full description of the testing and measurements to be credible</a:t>
          </a:r>
        </a:p>
      </dsp:txBody>
      <dsp:txXfrm>
        <a:off x="2933700" y="605883"/>
        <a:ext cx="2667000" cy="1600199"/>
      </dsp:txXfrm>
    </dsp:sp>
    <dsp:sp modelId="{CF5D7BD9-5BC4-4874-9576-CA32B1313BE5}">
      <dsp:nvSpPr>
        <dsp:cNvPr id="0" name=""/>
        <dsp:cNvSpPr/>
      </dsp:nvSpPr>
      <dsp:spPr>
        <a:xfrm>
          <a:off x="5867399" y="605883"/>
          <a:ext cx="2667000" cy="1600199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 dirty="0"/>
            <a:t>When unsure, contact another lab for a second opinion</a:t>
          </a:r>
        </a:p>
      </dsp:txBody>
      <dsp:txXfrm>
        <a:off x="5867399" y="605883"/>
        <a:ext cx="2667000" cy="16001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B838D-84FE-494D-91C2-93A2E535B5FF}">
      <dsp:nvSpPr>
        <dsp:cNvPr id="0" name=""/>
        <dsp:cNvSpPr/>
      </dsp:nvSpPr>
      <dsp:spPr>
        <a:xfrm rot="10800000">
          <a:off x="869942" y="508"/>
          <a:ext cx="7404115" cy="104038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780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fr-FR" sz="3200" b="1" kern="1200" dirty="0"/>
            <a:t>Case 1 : Helicopter main rotor cyclic pitch control stick</a:t>
          </a:r>
          <a:endParaRPr lang="fr-BE" sz="3200" b="1" kern="1200" dirty="0"/>
        </a:p>
      </dsp:txBody>
      <dsp:txXfrm rot="10800000">
        <a:off x="1130038" y="508"/>
        <a:ext cx="7144019" cy="1040383"/>
      </dsp:txXfrm>
    </dsp:sp>
    <dsp:sp modelId="{8AFEAB96-DA71-470E-A1F2-A98704BEE29A}">
      <dsp:nvSpPr>
        <dsp:cNvPr id="0" name=""/>
        <dsp:cNvSpPr/>
      </dsp:nvSpPr>
      <dsp:spPr>
        <a:xfrm>
          <a:off x="305996" y="508"/>
          <a:ext cx="1040383" cy="1040383"/>
        </a:xfrm>
        <a:prstGeom prst="ellipse">
          <a:avLst/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7698" b="27698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77A1A-BD64-46AB-B1B4-D2B538D668C1}">
      <dsp:nvSpPr>
        <dsp:cNvPr id="0" name=""/>
        <dsp:cNvSpPr/>
      </dsp:nvSpPr>
      <dsp:spPr>
        <a:xfrm>
          <a:off x="297938" y="403076"/>
          <a:ext cx="1400469" cy="700234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Sent to 2 </a:t>
          </a:r>
          <a:r>
            <a:rPr lang="fr-FR" sz="2200" kern="1200" dirty="0" err="1"/>
            <a:t>labs</a:t>
          </a:r>
          <a:r>
            <a:rPr lang="fr-FR" sz="2200" kern="1200" dirty="0"/>
            <a:t> </a:t>
          </a:r>
        </a:p>
      </dsp:txBody>
      <dsp:txXfrm>
        <a:off x="318447" y="423585"/>
        <a:ext cx="1359451" cy="659216"/>
      </dsp:txXfrm>
    </dsp:sp>
    <dsp:sp modelId="{BDEB7A84-D13C-4B53-BFE5-8313CCEC3722}">
      <dsp:nvSpPr>
        <dsp:cNvPr id="0" name=""/>
        <dsp:cNvSpPr/>
      </dsp:nvSpPr>
      <dsp:spPr>
        <a:xfrm rot="19457599">
          <a:off x="1633564" y="510040"/>
          <a:ext cx="689873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689873" y="4183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1961254" y="534629"/>
        <a:ext cx="34493" cy="34493"/>
      </dsp:txXfrm>
    </dsp:sp>
    <dsp:sp modelId="{06B27E85-EC85-4DDC-98AF-FD517BF4E379}">
      <dsp:nvSpPr>
        <dsp:cNvPr id="0" name=""/>
        <dsp:cNvSpPr/>
      </dsp:nvSpPr>
      <dsp:spPr>
        <a:xfrm>
          <a:off x="2258595" y="441"/>
          <a:ext cx="1400469" cy="700234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 err="1"/>
            <a:t>Russia</a:t>
          </a:r>
          <a:endParaRPr lang="fr-FR" sz="2200" kern="1200" dirty="0"/>
        </a:p>
      </dsp:txBody>
      <dsp:txXfrm>
        <a:off x="2279104" y="20950"/>
        <a:ext cx="1359451" cy="659216"/>
      </dsp:txXfrm>
    </dsp:sp>
    <dsp:sp modelId="{08A5F651-A859-4703-AA96-9EE770B6A924}">
      <dsp:nvSpPr>
        <dsp:cNvPr id="0" name=""/>
        <dsp:cNvSpPr/>
      </dsp:nvSpPr>
      <dsp:spPr>
        <a:xfrm rot="2142401">
          <a:off x="1633564" y="912675"/>
          <a:ext cx="689873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689873" y="4183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1961254" y="937264"/>
        <a:ext cx="34493" cy="34493"/>
      </dsp:txXfrm>
    </dsp:sp>
    <dsp:sp modelId="{1B64AD75-4D4C-457A-8C41-CBE797131A16}">
      <dsp:nvSpPr>
        <dsp:cNvPr id="0" name=""/>
        <dsp:cNvSpPr/>
      </dsp:nvSpPr>
      <dsp:spPr>
        <a:xfrm>
          <a:off x="2258595" y="805711"/>
          <a:ext cx="1400469" cy="70023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 err="1"/>
            <a:t>Belgium</a:t>
          </a:r>
          <a:r>
            <a:rPr lang="fr-FR" sz="2200" kern="1200" dirty="0"/>
            <a:t> </a:t>
          </a:r>
        </a:p>
      </dsp:txBody>
      <dsp:txXfrm>
        <a:off x="2279104" y="826220"/>
        <a:ext cx="1359451" cy="6592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B838D-84FE-494D-91C2-93A2E535B5FF}">
      <dsp:nvSpPr>
        <dsp:cNvPr id="0" name=""/>
        <dsp:cNvSpPr/>
      </dsp:nvSpPr>
      <dsp:spPr>
        <a:xfrm rot="10800000">
          <a:off x="869942" y="508"/>
          <a:ext cx="7404115" cy="104038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780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fr-FR" sz="3200" b="1" kern="1200" dirty="0"/>
            <a:t>Case 1 : Helicopter main rotor cyclic pitch control stick</a:t>
          </a:r>
          <a:endParaRPr lang="fr-BE" sz="3200" b="1" kern="1200" dirty="0"/>
        </a:p>
      </dsp:txBody>
      <dsp:txXfrm rot="10800000">
        <a:off x="1130038" y="508"/>
        <a:ext cx="7144019" cy="1040383"/>
      </dsp:txXfrm>
    </dsp:sp>
    <dsp:sp modelId="{8AFEAB96-DA71-470E-A1F2-A98704BEE29A}">
      <dsp:nvSpPr>
        <dsp:cNvPr id="0" name=""/>
        <dsp:cNvSpPr/>
      </dsp:nvSpPr>
      <dsp:spPr>
        <a:xfrm>
          <a:off x="305996" y="508"/>
          <a:ext cx="1040383" cy="1040383"/>
        </a:xfrm>
        <a:prstGeom prst="ellipse">
          <a:avLst/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7698" b="27698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4040F-58AF-4EE9-871E-A73E3205355E}">
      <dsp:nvSpPr>
        <dsp:cNvPr id="0" name=""/>
        <dsp:cNvSpPr/>
      </dsp:nvSpPr>
      <dsp:spPr>
        <a:xfrm>
          <a:off x="2980241" y="1508891"/>
          <a:ext cx="378395" cy="1220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9197" y="0"/>
              </a:lnTo>
              <a:lnTo>
                <a:pt x="189197" y="1220325"/>
              </a:lnTo>
              <a:lnTo>
                <a:pt x="378395" y="1220325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2B264F-B162-4E09-AB60-BC6B0611C693}">
      <dsp:nvSpPr>
        <dsp:cNvPr id="0" name=""/>
        <dsp:cNvSpPr/>
      </dsp:nvSpPr>
      <dsp:spPr>
        <a:xfrm>
          <a:off x="2980241" y="1508891"/>
          <a:ext cx="378395" cy="406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9197" y="0"/>
              </a:lnTo>
              <a:lnTo>
                <a:pt x="189197" y="406775"/>
              </a:lnTo>
              <a:lnTo>
                <a:pt x="378395" y="406775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F4FE0-2C77-4AAA-8619-0C513AEC3FEC}">
      <dsp:nvSpPr>
        <dsp:cNvPr id="0" name=""/>
        <dsp:cNvSpPr/>
      </dsp:nvSpPr>
      <dsp:spPr>
        <a:xfrm>
          <a:off x="2980241" y="1102116"/>
          <a:ext cx="378395" cy="406775"/>
        </a:xfrm>
        <a:custGeom>
          <a:avLst/>
          <a:gdLst/>
          <a:ahLst/>
          <a:cxnLst/>
          <a:rect l="0" t="0" r="0" b="0"/>
          <a:pathLst>
            <a:path>
              <a:moveTo>
                <a:pt x="0" y="406775"/>
              </a:moveTo>
              <a:lnTo>
                <a:pt x="189197" y="406775"/>
              </a:lnTo>
              <a:lnTo>
                <a:pt x="189197" y="0"/>
              </a:lnTo>
              <a:lnTo>
                <a:pt x="378395" y="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47AAC-B3ED-4B0A-B2BF-2ED33E600275}">
      <dsp:nvSpPr>
        <dsp:cNvPr id="0" name=""/>
        <dsp:cNvSpPr/>
      </dsp:nvSpPr>
      <dsp:spPr>
        <a:xfrm>
          <a:off x="2980241" y="288565"/>
          <a:ext cx="378395" cy="1220325"/>
        </a:xfrm>
        <a:custGeom>
          <a:avLst/>
          <a:gdLst/>
          <a:ahLst/>
          <a:cxnLst/>
          <a:rect l="0" t="0" r="0" b="0"/>
          <a:pathLst>
            <a:path>
              <a:moveTo>
                <a:pt x="0" y="1220325"/>
              </a:moveTo>
              <a:lnTo>
                <a:pt x="189197" y="1220325"/>
              </a:lnTo>
              <a:lnTo>
                <a:pt x="189197" y="0"/>
              </a:lnTo>
              <a:lnTo>
                <a:pt x="378395" y="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9DA43-CDE8-4AAF-A52D-DD51506EC8C0}">
      <dsp:nvSpPr>
        <dsp:cNvPr id="0" name=""/>
        <dsp:cNvSpPr/>
      </dsp:nvSpPr>
      <dsp:spPr>
        <a:xfrm>
          <a:off x="306839" y="1061548"/>
          <a:ext cx="2673402" cy="894686"/>
        </a:xfrm>
        <a:prstGeom prst="rect">
          <a:avLst/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fr-FR" sz="2400" kern="1200" baseline="0" dirty="0"/>
            <a:t>Second advice by Belgian lab</a:t>
          </a:r>
          <a:endParaRPr lang="fr-FR" sz="2400" kern="1200" dirty="0"/>
        </a:p>
      </dsp:txBody>
      <dsp:txXfrm>
        <a:off x="306839" y="1061548"/>
        <a:ext cx="2673402" cy="894686"/>
      </dsp:txXfrm>
    </dsp:sp>
    <dsp:sp modelId="{EB48ABCC-5A24-4DC8-B882-5E7DA44C7304}">
      <dsp:nvSpPr>
        <dsp:cNvPr id="0" name=""/>
        <dsp:cNvSpPr/>
      </dsp:nvSpPr>
      <dsp:spPr>
        <a:xfrm>
          <a:off x="3358636" y="39"/>
          <a:ext cx="5478523" cy="577053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fr-FR" sz="1300" kern="1200" baseline="0" dirty="0"/>
            <a:t>Study of the damaged stick</a:t>
          </a:r>
          <a:endParaRPr lang="fr-FR" sz="1300" kern="1200" dirty="0"/>
        </a:p>
      </dsp:txBody>
      <dsp:txXfrm>
        <a:off x="3358636" y="39"/>
        <a:ext cx="5478523" cy="577053"/>
      </dsp:txXfrm>
    </dsp:sp>
    <dsp:sp modelId="{85A0C7E6-10BB-4240-B403-CD2485BC0AC9}">
      <dsp:nvSpPr>
        <dsp:cNvPr id="0" name=""/>
        <dsp:cNvSpPr/>
      </dsp:nvSpPr>
      <dsp:spPr>
        <a:xfrm>
          <a:off x="3358636" y="813589"/>
          <a:ext cx="5478523" cy="577053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fr-FR" sz="1300" kern="1200" baseline="0" dirty="0"/>
            <a:t>Study of a new, undamaged stick</a:t>
          </a:r>
          <a:endParaRPr lang="fr-FR" sz="1300" kern="1200" dirty="0"/>
        </a:p>
      </dsp:txBody>
      <dsp:txXfrm>
        <a:off x="3358636" y="813589"/>
        <a:ext cx="5478523" cy="577053"/>
      </dsp:txXfrm>
    </dsp:sp>
    <dsp:sp modelId="{C3548580-3A21-44D7-8209-9D2C1EFF500B}">
      <dsp:nvSpPr>
        <dsp:cNvPr id="0" name=""/>
        <dsp:cNvSpPr/>
      </dsp:nvSpPr>
      <dsp:spPr>
        <a:xfrm>
          <a:off x="3358636" y="1627140"/>
          <a:ext cx="5478523" cy="577053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fr-FR" sz="1300" kern="1200" baseline="0" dirty="0"/>
            <a:t>Study of a stick destroyed with the application of a back and forth movement directly on the central column</a:t>
          </a:r>
        </a:p>
      </dsp:txBody>
      <dsp:txXfrm>
        <a:off x="3358636" y="1627140"/>
        <a:ext cx="5478523" cy="577053"/>
      </dsp:txXfrm>
    </dsp:sp>
    <dsp:sp modelId="{D31C0AF8-5DB5-4D3B-A4B6-25F01CBCA30B}">
      <dsp:nvSpPr>
        <dsp:cNvPr id="0" name=""/>
        <dsp:cNvSpPr/>
      </dsp:nvSpPr>
      <dsp:spPr>
        <a:xfrm>
          <a:off x="3358636" y="2440690"/>
          <a:ext cx="5478523" cy="577053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fr-FR" sz="1300" kern="1200" baseline="0" dirty="0"/>
            <a:t>Study of a stick destroyed with the application of a movement similar to in use conditions </a:t>
          </a:r>
          <a:br>
            <a:rPr lang="en-GB" altLang="fr-FR" sz="1300" kern="1200" baseline="0" dirty="0"/>
          </a:br>
          <a:r>
            <a:rPr lang="en-GB" altLang="fr-FR" sz="1300" kern="1200" baseline="0" dirty="0"/>
            <a:t>(load on the handle)</a:t>
          </a:r>
        </a:p>
      </dsp:txBody>
      <dsp:txXfrm>
        <a:off x="3358636" y="2440690"/>
        <a:ext cx="5478523" cy="57705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DDEF6-4753-475A-81EA-AF770AC13FE8}">
      <dsp:nvSpPr>
        <dsp:cNvPr id="0" name=""/>
        <dsp:cNvSpPr/>
      </dsp:nvSpPr>
      <dsp:spPr>
        <a:xfrm>
          <a:off x="2408726" y="1575646"/>
          <a:ext cx="706646" cy="458711"/>
        </a:xfrm>
        <a:custGeom>
          <a:avLst/>
          <a:gdLst/>
          <a:ahLst/>
          <a:cxnLst/>
          <a:rect l="0" t="0" r="0" b="0"/>
          <a:pathLst>
            <a:path>
              <a:moveTo>
                <a:pt x="0" y="458711"/>
              </a:moveTo>
              <a:lnTo>
                <a:pt x="706646" y="458711"/>
              </a:lnTo>
              <a:lnTo>
                <a:pt x="7066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21EA0-DA5D-4727-B26F-23663FE345E9}">
      <dsp:nvSpPr>
        <dsp:cNvPr id="0" name=""/>
        <dsp:cNvSpPr/>
      </dsp:nvSpPr>
      <dsp:spPr>
        <a:xfrm>
          <a:off x="2408726" y="1988638"/>
          <a:ext cx="26822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82264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3B7A68-51E6-4018-B1CD-A49D1B2AFF38}">
      <dsp:nvSpPr>
        <dsp:cNvPr id="0" name=""/>
        <dsp:cNvSpPr/>
      </dsp:nvSpPr>
      <dsp:spPr>
        <a:xfrm>
          <a:off x="2122" y="1687998"/>
          <a:ext cx="2406604" cy="692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Conclusions </a:t>
          </a:r>
          <a:r>
            <a:rPr lang="fr-FR" sz="1800" kern="1200" dirty="0" err="1"/>
            <a:t>from</a:t>
          </a:r>
          <a:r>
            <a:rPr lang="fr-FR" sz="1800" kern="1200" dirty="0"/>
            <a:t> the </a:t>
          </a:r>
          <a:r>
            <a:rPr lang="fr-FR" sz="1800" kern="1200" dirty="0" err="1"/>
            <a:t>Russian</a:t>
          </a:r>
          <a:r>
            <a:rPr lang="fr-FR" sz="1800" kern="1200" dirty="0"/>
            <a:t> </a:t>
          </a:r>
          <a:r>
            <a:rPr lang="fr-FR" sz="1800" kern="1200" dirty="0" err="1"/>
            <a:t>lab</a:t>
          </a:r>
          <a:endParaRPr lang="fr-BE" sz="1800" kern="1200" dirty="0"/>
        </a:p>
      </dsp:txBody>
      <dsp:txXfrm>
        <a:off x="2122" y="1687998"/>
        <a:ext cx="2406604" cy="692718"/>
      </dsp:txXfrm>
    </dsp:sp>
    <dsp:sp modelId="{CDE6E758-84E6-4BDE-9590-45F04D83E037}">
      <dsp:nvSpPr>
        <dsp:cNvPr id="0" name=""/>
        <dsp:cNvSpPr/>
      </dsp:nvSpPr>
      <dsp:spPr>
        <a:xfrm>
          <a:off x="5090990" y="1233875"/>
          <a:ext cx="3399244" cy="1600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Failure due to fatigue sollicitation: Action of variable </a:t>
          </a:r>
          <a:r>
            <a:rPr lang="fr-FR" sz="1800" kern="1200" dirty="0" err="1"/>
            <a:t>bending</a:t>
          </a:r>
          <a:r>
            <a:rPr lang="fr-FR" sz="1800" kern="1200" dirty="0"/>
            <a:t> and </a:t>
          </a:r>
          <a:r>
            <a:rPr lang="fr-FR" sz="1800" kern="1200" dirty="0" err="1"/>
            <a:t>torsionnal</a:t>
          </a:r>
          <a:r>
            <a:rPr lang="fr-FR" sz="1800" kern="1200" dirty="0"/>
            <a:t> stresses </a:t>
          </a:r>
          <a:r>
            <a:rPr lang="fr-FR" sz="1800" kern="1200" dirty="0" err="1"/>
            <a:t>from</a:t>
          </a:r>
          <a:r>
            <a:rPr lang="fr-FR" sz="1800" kern="1200" dirty="0"/>
            <a:t> transverse control and </a:t>
          </a:r>
          <a:r>
            <a:rPr lang="fr-FR" sz="1800" kern="1200" dirty="0" err="1"/>
            <a:t>counteract</a:t>
          </a:r>
          <a:r>
            <a:rPr lang="fr-FR" sz="1800" kern="1200" dirty="0"/>
            <a:t> forces</a:t>
          </a:r>
          <a:endParaRPr lang="fr-BE" sz="1800" kern="1200" dirty="0"/>
        </a:p>
      </dsp:txBody>
      <dsp:txXfrm>
        <a:off x="5090990" y="1233875"/>
        <a:ext cx="3399244" cy="1600964"/>
      </dsp:txXfrm>
    </dsp:sp>
    <dsp:sp modelId="{421DB50E-77F5-4E18-BD68-86E86E03EE14}">
      <dsp:nvSpPr>
        <dsp:cNvPr id="0" name=""/>
        <dsp:cNvSpPr/>
      </dsp:nvSpPr>
      <dsp:spPr>
        <a:xfrm>
          <a:off x="1904472" y="756841"/>
          <a:ext cx="2421801" cy="8188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 err="1"/>
            <a:t>based</a:t>
          </a:r>
          <a:r>
            <a:rPr lang="fr-FR" sz="1800" kern="1200" dirty="0"/>
            <a:t> on s</a:t>
          </a:r>
          <a:r>
            <a:rPr lang="en-GB" altLang="fr-FR" sz="1800" kern="1200" dirty="0" err="1"/>
            <a:t>tudy</a:t>
          </a:r>
          <a:r>
            <a:rPr lang="en-GB" altLang="fr-FR" sz="1800" kern="1200" dirty="0"/>
            <a:t> of the damaged stick only</a:t>
          </a:r>
          <a:endParaRPr lang="fr-BE" sz="1800" kern="1200" dirty="0"/>
        </a:p>
      </dsp:txBody>
      <dsp:txXfrm>
        <a:off x="1904472" y="756841"/>
        <a:ext cx="2421801" cy="818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25749-4C02-4912-84E4-E43F92F6BE29}" type="datetimeFigureOut">
              <a:rPr lang="fr-BE" smtClean="0"/>
              <a:t>27/02/2020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F781D-2D48-4F00-BDEF-02EEDA9F0CE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06394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8A96973A-4A46-4748-811D-3909BB180B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C678C1-9B35-448F-9153-DD146E3EF56A}" type="slidenum">
              <a:rPr lang="en-US" altLang="en-US" sz="1200" b="0" baseline="0" smtClean="0">
                <a:latin typeface="Times New Roman" panose="02020603050405020304" pitchFamily="18" charset="0"/>
              </a:rPr>
              <a:pPr/>
              <a:t>1</a:t>
            </a:fld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  <p:sp>
        <p:nvSpPr>
          <p:cNvPr id="5123" name="Rectangle 1026">
            <a:extLst>
              <a:ext uri="{FF2B5EF4-FFF2-40B4-BE49-F238E27FC236}">
                <a16:creationId xmlns:a16="http://schemas.microsoft.com/office/drawing/2014/main" id="{F46BB9FD-1669-493C-8D4F-7B4403DCE6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4" name="Rectangle 1027">
            <a:extLst>
              <a:ext uri="{FF2B5EF4-FFF2-40B4-BE49-F238E27FC236}">
                <a16:creationId xmlns:a16="http://schemas.microsoft.com/office/drawing/2014/main" id="{30095106-0FFB-4D15-9D2B-299745CAD3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z="900">
                <a:latin typeface="Arial" panose="020B0604020202020204" pitchFamily="34" charset="0"/>
              </a:rPr>
              <a:t>Enter speaker notes here.</a:t>
            </a:r>
          </a:p>
        </p:txBody>
      </p:sp>
      <p:sp>
        <p:nvSpPr>
          <p:cNvPr id="5125" name="Footer Placeholder 1">
            <a:extLst>
              <a:ext uri="{FF2B5EF4-FFF2-40B4-BE49-F238E27FC236}">
                <a16:creationId xmlns:a16="http://schemas.microsoft.com/office/drawing/2014/main" id="{E572C1CF-3236-4112-AA68-29F280666E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86DC154A-963F-46F3-B7EE-558010FEDA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64D4F1-2E4A-476C-9145-58BA63FD7F6E}" type="slidenum">
              <a:rPr lang="en-US" altLang="en-US" sz="1200" b="0" baseline="0" smtClean="0">
                <a:latin typeface="Times New Roman" panose="02020603050405020304" pitchFamily="18" charset="0"/>
              </a:rPr>
              <a:pPr/>
              <a:t>10</a:t>
            </a:fld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08BDEAD1-EABF-4D2A-823E-29A9C53B50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370E70ED-D5AA-418C-AB88-364B6A97F0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900">
                <a:latin typeface="Arial" panose="020B0604020202020204" pitchFamily="34" charset="0"/>
              </a:rPr>
              <a:t>Enter speaker notes here.</a:t>
            </a:r>
          </a:p>
          <a:p>
            <a:endParaRPr lang="en-US" altLang="en-US"/>
          </a:p>
        </p:txBody>
      </p:sp>
      <p:sp>
        <p:nvSpPr>
          <p:cNvPr id="33797" name="Footer Placeholder 1">
            <a:extLst>
              <a:ext uri="{FF2B5EF4-FFF2-40B4-BE49-F238E27FC236}">
                <a16:creationId xmlns:a16="http://schemas.microsoft.com/office/drawing/2014/main" id="{4B0A008F-26C4-448B-B3B9-4185C10EE9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97955F6F-702F-4F76-B116-9B4A6960F3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6A3DEE-6F1B-46E5-896D-CDC3197E30FA}" type="slidenum">
              <a:rPr lang="en-US" altLang="en-US" sz="1200" b="0" baseline="0" smtClean="0">
                <a:latin typeface="Times New Roman" panose="02020603050405020304" pitchFamily="18" charset="0"/>
              </a:rPr>
              <a:pPr/>
              <a:t>11</a:t>
            </a:fld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842FFF48-A8A5-4A3B-8B5F-B5B7558652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FB3411A6-19BF-4791-9C2A-6379C2FE25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900">
                <a:latin typeface="Arial" panose="020B0604020202020204" pitchFamily="34" charset="0"/>
              </a:rPr>
              <a:t>Enter speaker notes here.</a:t>
            </a:r>
          </a:p>
          <a:p>
            <a:endParaRPr lang="en-US" altLang="en-US"/>
          </a:p>
        </p:txBody>
      </p:sp>
      <p:sp>
        <p:nvSpPr>
          <p:cNvPr id="39941" name="Footer Placeholder 1">
            <a:extLst>
              <a:ext uri="{FF2B5EF4-FFF2-40B4-BE49-F238E27FC236}">
                <a16:creationId xmlns:a16="http://schemas.microsoft.com/office/drawing/2014/main" id="{41BA6698-FBEF-422F-A244-AEA701CAE1D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7846BC70-305A-484A-A166-4CB2CEAE93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C3E896-DB63-4A82-A8D8-31ADFF113321}" type="slidenum">
              <a:rPr lang="en-US" altLang="en-US" sz="1200" b="0" baseline="0" smtClean="0">
                <a:latin typeface="Times New Roman" panose="02020603050405020304" pitchFamily="18" charset="0"/>
              </a:rPr>
              <a:pPr/>
              <a:t>12</a:t>
            </a:fld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8B728BE0-2A26-4365-853F-FC14E3DEF1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FE582D55-8239-4677-8E65-7EE375D1B0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>
                <a:latin typeface="Arial" panose="020B0604020202020204" pitchFamily="34" charset="0"/>
              </a:rPr>
              <a:t>In conclusion, for case 2, for two tubes analyzed, the standard used is not adequate with the use and one tube doesn’t mentioned the standard.</a:t>
            </a:r>
          </a:p>
          <a:p>
            <a:r>
              <a:rPr lang="en-US" altLang="en-US" sz="1400">
                <a:latin typeface="Arial" panose="020B0604020202020204" pitchFamily="34" charset="0"/>
              </a:rPr>
              <a:t>We observed an important localized corrosion with the presence of chlorine and sulfur in the corrosion products that could be coming from bacterial activities.</a:t>
            </a:r>
          </a:p>
          <a:p>
            <a:endParaRPr lang="en-US" altLang="en-US" sz="1400"/>
          </a:p>
        </p:txBody>
      </p:sp>
      <p:sp>
        <p:nvSpPr>
          <p:cNvPr id="44037" name="Footer Placeholder 1">
            <a:extLst>
              <a:ext uri="{FF2B5EF4-FFF2-40B4-BE49-F238E27FC236}">
                <a16:creationId xmlns:a16="http://schemas.microsoft.com/office/drawing/2014/main" id="{15D46D26-ABC1-40DF-A40D-D501FD7D86B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393F58CC-42F9-4DB7-B961-0CF3AEDD11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7C494C-C6F9-4E31-B266-697CEB1CFD4F}" type="slidenum">
              <a:rPr lang="en-US" altLang="en-US" sz="1200" b="0" baseline="0" smtClean="0">
                <a:latin typeface="Times New Roman" panose="02020603050405020304" pitchFamily="18" charset="0"/>
              </a:rPr>
              <a:pPr/>
              <a:t>13</a:t>
            </a:fld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5BDA1B75-7580-468C-B698-A39CCA5E52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A159418F-ED80-474B-B223-ECC759BC18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900">
                <a:latin typeface="Arial" panose="020B0604020202020204" pitchFamily="34" charset="0"/>
              </a:rPr>
              <a:t>Enter speaker notes here.</a:t>
            </a:r>
          </a:p>
          <a:p>
            <a:endParaRPr lang="en-US" altLang="en-US"/>
          </a:p>
        </p:txBody>
      </p:sp>
      <p:sp>
        <p:nvSpPr>
          <p:cNvPr id="46085" name="Footer Placeholder 1">
            <a:extLst>
              <a:ext uri="{FF2B5EF4-FFF2-40B4-BE49-F238E27FC236}">
                <a16:creationId xmlns:a16="http://schemas.microsoft.com/office/drawing/2014/main" id="{D0383589-D087-4AE1-91B9-21F6D2FFFB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65EC756F-E13B-4816-8CF9-3740AE7559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FAA4F1-3C23-4204-8200-8DEE056F724B}" type="slidenum">
              <a:rPr lang="en-US" altLang="en-US" sz="1200" b="0" baseline="0" smtClean="0">
                <a:latin typeface="Times New Roman" panose="02020603050405020304" pitchFamily="18" charset="0"/>
              </a:rPr>
              <a:pPr/>
              <a:t>14</a:t>
            </a:fld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7CE4BFFF-13D3-4600-8A3C-975F981DFD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40934359-B83E-4A08-A401-D9F7E5D73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900">
                <a:latin typeface="Arial" panose="020B0604020202020204" pitchFamily="34" charset="0"/>
              </a:rPr>
              <a:t>Enter speaker notes here.</a:t>
            </a:r>
          </a:p>
          <a:p>
            <a:endParaRPr lang="en-US" altLang="en-US"/>
          </a:p>
        </p:txBody>
      </p:sp>
      <p:sp>
        <p:nvSpPr>
          <p:cNvPr id="50181" name="Footer Placeholder 1">
            <a:extLst>
              <a:ext uri="{FF2B5EF4-FFF2-40B4-BE49-F238E27FC236}">
                <a16:creationId xmlns:a16="http://schemas.microsoft.com/office/drawing/2014/main" id="{9CE30F86-A7BD-42B4-88CA-152CD0F835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CE716CFE-5B7F-4AE5-B630-6D43E87D41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5C677F-10D4-4B7F-816E-5664D1D1134F}" type="slidenum">
              <a:rPr lang="en-US" altLang="en-US" sz="1200" b="0" baseline="0" smtClean="0">
                <a:latin typeface="Times New Roman" panose="02020603050405020304" pitchFamily="18" charset="0"/>
              </a:rPr>
              <a:pPr/>
              <a:t>15</a:t>
            </a:fld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A8A4CEA2-8C08-4688-9CE4-9AE071838C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D852686B-4E69-4F88-8736-CC323001F5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900">
                <a:latin typeface="Arial" panose="020B0604020202020204" pitchFamily="34" charset="0"/>
              </a:rPr>
              <a:t>Enter speaker notes here.</a:t>
            </a:r>
          </a:p>
          <a:p>
            <a:endParaRPr lang="en-US" altLang="en-US"/>
          </a:p>
        </p:txBody>
      </p:sp>
      <p:sp>
        <p:nvSpPr>
          <p:cNvPr id="54277" name="Footer Placeholder 1">
            <a:extLst>
              <a:ext uri="{FF2B5EF4-FFF2-40B4-BE49-F238E27FC236}">
                <a16:creationId xmlns:a16="http://schemas.microsoft.com/office/drawing/2014/main" id="{18CCFAF3-9293-424B-8C16-6136835D222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C71C54DB-291A-40A2-928A-686D68FD37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1470F6-BB4D-4905-BD62-F234CEC75C98}" type="slidenum">
              <a:rPr lang="en-US" altLang="en-US" sz="1200" b="0" baseline="0" smtClean="0">
                <a:latin typeface="Times New Roman" panose="02020603050405020304" pitchFamily="18" charset="0"/>
              </a:rPr>
              <a:pPr/>
              <a:t>16</a:t>
            </a:fld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F0883AC9-BB7F-4B8F-A3E8-90BA2D5588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FFFE92D0-36B4-473A-B715-6F9E37432F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900">
                <a:latin typeface="Arial" panose="020B0604020202020204" pitchFamily="34" charset="0"/>
              </a:rPr>
              <a:t>Enter speaker notes here.</a:t>
            </a:r>
          </a:p>
          <a:p>
            <a:endParaRPr lang="en-US" altLang="en-US"/>
          </a:p>
        </p:txBody>
      </p:sp>
      <p:sp>
        <p:nvSpPr>
          <p:cNvPr id="56325" name="Footer Placeholder 1">
            <a:extLst>
              <a:ext uri="{FF2B5EF4-FFF2-40B4-BE49-F238E27FC236}">
                <a16:creationId xmlns:a16="http://schemas.microsoft.com/office/drawing/2014/main" id="{C38D8B40-EDCC-4D3E-BEC2-4DFEFD964E6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C71C54DB-291A-40A2-928A-686D68FD37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1470F6-BB4D-4905-BD62-F234CEC75C98}" type="slidenum">
              <a:rPr lang="en-US" altLang="en-US" sz="1200" b="0" baseline="0" smtClean="0">
                <a:latin typeface="Times New Roman" panose="02020603050405020304" pitchFamily="18" charset="0"/>
              </a:rPr>
              <a:pPr/>
              <a:t>17</a:t>
            </a:fld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F0883AC9-BB7F-4B8F-A3E8-90BA2D5588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FFFE92D0-36B4-473A-B715-6F9E37432F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900">
                <a:latin typeface="Arial" panose="020B0604020202020204" pitchFamily="34" charset="0"/>
              </a:rPr>
              <a:t>Enter speaker notes here.</a:t>
            </a:r>
          </a:p>
          <a:p>
            <a:endParaRPr lang="en-US" altLang="en-US"/>
          </a:p>
        </p:txBody>
      </p:sp>
      <p:sp>
        <p:nvSpPr>
          <p:cNvPr id="56325" name="Footer Placeholder 1">
            <a:extLst>
              <a:ext uri="{FF2B5EF4-FFF2-40B4-BE49-F238E27FC236}">
                <a16:creationId xmlns:a16="http://schemas.microsoft.com/office/drawing/2014/main" id="{C38D8B40-EDCC-4D3E-BEC2-4DFEFD964E6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3228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4AF6AB52-3E50-4856-B486-B2EB0D705A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D3CFAB-E3F4-403F-A830-08427E12FDD2}" type="slidenum">
              <a:rPr lang="en-US" altLang="en-US" sz="1200" b="0" baseline="0" smtClean="0">
                <a:latin typeface="Times New Roman" panose="02020603050405020304" pitchFamily="18" charset="0"/>
              </a:rPr>
              <a:pPr/>
              <a:t>18</a:t>
            </a:fld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C550FF64-8154-4DDD-A80E-9B64A6B910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4300A91E-1765-4F94-9348-EB91F444A2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/>
          </a:p>
        </p:txBody>
      </p:sp>
      <p:sp>
        <p:nvSpPr>
          <p:cNvPr id="64517" name="Footer Placeholder 1">
            <a:extLst>
              <a:ext uri="{FF2B5EF4-FFF2-40B4-BE49-F238E27FC236}">
                <a16:creationId xmlns:a16="http://schemas.microsoft.com/office/drawing/2014/main" id="{F4DEFC9E-EF8A-4808-8557-2281FC4E3E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1E5CF3BE-D881-43B7-863E-AC8BCA7F8F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2B5E0A-4836-4A6D-9FD8-0E7B4AAF57BA}" type="slidenum">
              <a:rPr lang="en-US" altLang="en-US" sz="1200" b="0" baseline="0" smtClean="0">
                <a:latin typeface="Times New Roman" panose="02020603050405020304" pitchFamily="18" charset="0"/>
              </a:rPr>
              <a:pPr/>
              <a:t>19</a:t>
            </a:fld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FC217FEF-615B-4CAB-80C8-6593B06411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4DFA2924-575F-4E85-AF68-5A7A8F51E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900">
                <a:latin typeface="Arial" panose="020B0604020202020204" pitchFamily="34" charset="0"/>
              </a:rPr>
              <a:t>Enter speaker notes here.</a:t>
            </a:r>
          </a:p>
          <a:p>
            <a:endParaRPr lang="en-US" altLang="en-US"/>
          </a:p>
        </p:txBody>
      </p:sp>
      <p:sp>
        <p:nvSpPr>
          <p:cNvPr id="66565" name="Footer Placeholder 1">
            <a:extLst>
              <a:ext uri="{FF2B5EF4-FFF2-40B4-BE49-F238E27FC236}">
                <a16:creationId xmlns:a16="http://schemas.microsoft.com/office/drawing/2014/main" id="{F962F498-67DB-4671-8E69-1527102C7E7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70E7B2C4-AD07-469C-8083-6073C2F0C6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CD6893-4A21-4BEE-8840-8BDDC145DAF0}" type="slidenum">
              <a:rPr lang="en-US" altLang="en-US" sz="1200" b="0" baseline="0" smtClean="0">
                <a:latin typeface="Times New Roman" panose="02020603050405020304" pitchFamily="18" charset="0"/>
              </a:rPr>
              <a:pPr/>
              <a:t>2</a:t>
            </a:fld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B6F21AA5-7F3D-480A-8E45-8EA7B271CE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349FDBC4-0906-4B20-9B94-4C120B1B71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900">
                <a:latin typeface="Arial" panose="020B0604020202020204" pitchFamily="34" charset="0"/>
              </a:rPr>
              <a:t>Enter speaker notes here.</a:t>
            </a:r>
          </a:p>
          <a:p>
            <a:endParaRPr lang="en-US" altLang="en-US"/>
          </a:p>
        </p:txBody>
      </p:sp>
      <p:sp>
        <p:nvSpPr>
          <p:cNvPr id="7173" name="Footer Placeholder 1">
            <a:extLst>
              <a:ext uri="{FF2B5EF4-FFF2-40B4-BE49-F238E27FC236}">
                <a16:creationId xmlns:a16="http://schemas.microsoft.com/office/drawing/2014/main" id="{27249144-0A35-4B7E-8F4A-5809F2E3C1A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7381DD16-AA48-4E31-8C4B-2DD7D5FA19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60B59D-E6F0-4228-BBFD-9B6981221803}" type="slidenum">
              <a:rPr lang="en-US" altLang="en-US" sz="1200" b="0" baseline="0" smtClean="0">
                <a:latin typeface="Times New Roman" panose="02020603050405020304" pitchFamily="18" charset="0"/>
              </a:rPr>
              <a:pPr/>
              <a:t>3</a:t>
            </a:fld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0320F720-A534-4B98-A571-86A36388FB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01AAA964-1BB7-4590-865F-E93445A3A6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900">
                <a:latin typeface="Arial" panose="020B0604020202020204" pitchFamily="34" charset="0"/>
              </a:rPr>
              <a:t>Enter speaker notes here.</a:t>
            </a:r>
          </a:p>
          <a:p>
            <a:endParaRPr lang="en-US" altLang="en-US"/>
          </a:p>
        </p:txBody>
      </p:sp>
      <p:sp>
        <p:nvSpPr>
          <p:cNvPr id="9221" name="Footer Placeholder 1">
            <a:extLst>
              <a:ext uri="{FF2B5EF4-FFF2-40B4-BE49-F238E27FC236}">
                <a16:creationId xmlns:a16="http://schemas.microsoft.com/office/drawing/2014/main" id="{F12A2C82-2BDB-4702-974D-66A49819258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B8311197-AD17-4E57-AE4F-092F23A2A1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D9762E-D44E-4A8B-92CA-BA1F3BA5F750}" type="slidenum">
              <a:rPr lang="en-US" altLang="en-US" sz="1200" b="0" baseline="0" smtClean="0">
                <a:latin typeface="Times New Roman" panose="02020603050405020304" pitchFamily="18" charset="0"/>
              </a:rPr>
              <a:pPr/>
              <a:t>4</a:t>
            </a:fld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C9D9E8AB-DA1A-42AA-80CD-DC015D3462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12EFF8FA-1ECD-4B4D-A308-04F8BC1524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900">
                <a:latin typeface="Arial" panose="020B0604020202020204" pitchFamily="34" charset="0"/>
              </a:rPr>
              <a:t>Enter speaker notes here.</a:t>
            </a:r>
          </a:p>
          <a:p>
            <a:endParaRPr lang="en-US" altLang="en-US"/>
          </a:p>
        </p:txBody>
      </p:sp>
      <p:sp>
        <p:nvSpPr>
          <p:cNvPr id="11269" name="Footer Placeholder 1">
            <a:extLst>
              <a:ext uri="{FF2B5EF4-FFF2-40B4-BE49-F238E27FC236}">
                <a16:creationId xmlns:a16="http://schemas.microsoft.com/office/drawing/2014/main" id="{79480979-0FF5-4A1A-A358-623E88CA0DA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82768FBE-F750-48F1-AF5A-7162830052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3ADE4E-A768-4C09-8745-C3F1B992B99F}" type="slidenum">
              <a:rPr lang="en-US" altLang="en-US" sz="1200" b="0" baseline="0" smtClean="0">
                <a:latin typeface="Times New Roman" panose="02020603050405020304" pitchFamily="18" charset="0"/>
              </a:rPr>
              <a:pPr/>
              <a:t>5</a:t>
            </a:fld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A2B7BF2B-C57E-47DF-8D0D-76EAC957D7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2B0BDE3D-A5FA-44D0-93BC-6DDF18BE67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900">
                <a:latin typeface="Arial" panose="020B0604020202020204" pitchFamily="34" charset="0"/>
              </a:rPr>
              <a:t>Enter speaker notes here.</a:t>
            </a:r>
          </a:p>
          <a:p>
            <a:endParaRPr lang="en-US" altLang="en-US"/>
          </a:p>
        </p:txBody>
      </p:sp>
      <p:sp>
        <p:nvSpPr>
          <p:cNvPr id="15365" name="Footer Placeholder 1">
            <a:extLst>
              <a:ext uri="{FF2B5EF4-FFF2-40B4-BE49-F238E27FC236}">
                <a16:creationId xmlns:a16="http://schemas.microsoft.com/office/drawing/2014/main" id="{559F0A4C-B7C8-4CD4-AB01-3494C142A45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2D8A5C2A-BED6-40D2-A111-A9A71C828A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92A08C-AFCE-47D5-9ADD-0F4E98A25B93}" type="slidenum">
              <a:rPr lang="en-US" altLang="en-US" sz="1200" b="0" baseline="0" smtClean="0">
                <a:latin typeface="Times New Roman" panose="02020603050405020304" pitchFamily="18" charset="0"/>
              </a:rPr>
              <a:pPr/>
              <a:t>6</a:t>
            </a:fld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ED7D391A-0499-4E15-925D-8F72DFF17A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6256C721-E839-4D03-A27B-E2798371E2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900">
                <a:latin typeface="Arial" panose="020B0604020202020204" pitchFamily="34" charset="0"/>
              </a:rPr>
              <a:t>Enter speaker notes here.</a:t>
            </a:r>
          </a:p>
          <a:p>
            <a:endParaRPr lang="en-US" altLang="en-US"/>
          </a:p>
        </p:txBody>
      </p:sp>
      <p:sp>
        <p:nvSpPr>
          <p:cNvPr id="19461" name="Footer Placeholder 1">
            <a:extLst>
              <a:ext uri="{FF2B5EF4-FFF2-40B4-BE49-F238E27FC236}">
                <a16:creationId xmlns:a16="http://schemas.microsoft.com/office/drawing/2014/main" id="{3CBED92A-E70A-45E5-A0F6-0338E44DCF7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F27DB858-7D72-43AE-BDD8-01A677873C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87692A-5ACF-478C-87F9-F7B0CCA4B0B2}" type="slidenum">
              <a:rPr lang="en-US" altLang="en-US" sz="1200" b="0" baseline="0" smtClean="0">
                <a:latin typeface="Times New Roman" panose="02020603050405020304" pitchFamily="18" charset="0"/>
              </a:rPr>
              <a:pPr/>
              <a:t>7</a:t>
            </a:fld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313FB0E5-BC1D-42B0-8168-8955A791DD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C2BE1F95-A6B4-4485-8030-8B340DB681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900">
                <a:latin typeface="Arial" panose="020B0604020202020204" pitchFamily="34" charset="0"/>
              </a:rPr>
              <a:t>Enter speaker notes here.</a:t>
            </a:r>
          </a:p>
          <a:p>
            <a:endParaRPr lang="en-US" altLang="en-US"/>
          </a:p>
        </p:txBody>
      </p:sp>
      <p:sp>
        <p:nvSpPr>
          <p:cNvPr id="23557" name="Footer Placeholder 1">
            <a:extLst>
              <a:ext uri="{FF2B5EF4-FFF2-40B4-BE49-F238E27FC236}">
                <a16:creationId xmlns:a16="http://schemas.microsoft.com/office/drawing/2014/main" id="{E43F4E1C-9096-4B7C-AAC2-3191AF56F6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B32B7C47-B61B-42B9-967C-BC0FED2E76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F21F6A-2AE2-4484-BBCC-8387ED62AF8C}" type="slidenum">
              <a:rPr lang="en-US" altLang="en-US" sz="1200" b="0" baseline="0" smtClean="0">
                <a:latin typeface="Times New Roman" panose="02020603050405020304" pitchFamily="18" charset="0"/>
              </a:rPr>
              <a:pPr/>
              <a:t>8</a:t>
            </a:fld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F20A2C72-83AA-4A65-9E56-1DDD6E41A1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F80715BC-CF7E-4CD3-9576-7086E4732F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900">
                <a:latin typeface="Arial" panose="020B0604020202020204" pitchFamily="34" charset="0"/>
              </a:rPr>
              <a:t>Enter speaker notes here.</a:t>
            </a:r>
          </a:p>
          <a:p>
            <a:endParaRPr lang="en-US" altLang="en-US"/>
          </a:p>
        </p:txBody>
      </p:sp>
      <p:sp>
        <p:nvSpPr>
          <p:cNvPr id="25605" name="Footer Placeholder 1">
            <a:extLst>
              <a:ext uri="{FF2B5EF4-FFF2-40B4-BE49-F238E27FC236}">
                <a16:creationId xmlns:a16="http://schemas.microsoft.com/office/drawing/2014/main" id="{CBF1B1CF-7C9B-47C4-86C7-BB9E73DDA1B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DA584AD5-7411-4E1A-99AD-07D38092B8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F1E397-AFB7-421B-9CD0-A9E7840EEA67}" type="slidenum">
              <a:rPr lang="en-US" altLang="en-US" sz="1200" b="0" baseline="0" smtClean="0">
                <a:latin typeface="Times New Roman" panose="02020603050405020304" pitchFamily="18" charset="0"/>
              </a:rPr>
              <a:pPr/>
              <a:t>9</a:t>
            </a:fld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257F692D-BBAE-4CE1-B4E2-157414AB79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826C6100-D51F-4F36-9AAA-A0D1D37CD8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900">
                <a:latin typeface="Arial" panose="020B0604020202020204" pitchFamily="34" charset="0"/>
              </a:rPr>
              <a:t>Enter speaker notes here.</a:t>
            </a:r>
          </a:p>
          <a:p>
            <a:endParaRPr lang="en-US" altLang="en-US"/>
          </a:p>
        </p:txBody>
      </p:sp>
      <p:sp>
        <p:nvSpPr>
          <p:cNvPr id="31749" name="Footer Placeholder 1">
            <a:extLst>
              <a:ext uri="{FF2B5EF4-FFF2-40B4-BE49-F238E27FC236}">
                <a16:creationId xmlns:a16="http://schemas.microsoft.com/office/drawing/2014/main" id="{EBBFBAE4-FE60-44B7-A043-2CBFE311864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medecine &amp; pharma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3" y="5700713"/>
            <a:ext cx="16668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 descr="sciences_microscope_large.jpg"/>
          <p:cNvPicPr>
            <a:picLocks noChangeAspect="1"/>
          </p:cNvPicPr>
          <p:nvPr/>
        </p:nvPicPr>
        <p:blipFill>
          <a:blip r:embed="rId4" cstate="email">
            <a:lum brigh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4888" y="511175"/>
            <a:ext cx="6735762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2247900" y="447675"/>
            <a:ext cx="510540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rmAutofit/>
          </a:bodyPr>
          <a:lstStyle/>
          <a:p>
            <a:pPr marL="342900" indent="-342900" eaLnBrk="0" hangingPunct="0">
              <a:buFont typeface="Arial" pitchFamily="34" charset="0"/>
              <a:buNone/>
              <a:defRPr/>
            </a:pP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Faculté de Médecine et Pharmacie</a:t>
            </a:r>
            <a:endParaRPr lang="fr-BE" sz="36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1625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Archite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8" descr="archi_large4.jpg"/>
          <p:cNvPicPr>
            <a:picLocks noChangeAspect="1"/>
          </p:cNvPicPr>
          <p:nvPr/>
        </p:nvPicPr>
        <p:blipFill>
          <a:blip r:embed="rId3" cstate="email">
            <a:lum brigh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515938"/>
            <a:ext cx="6724650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2257425" y="447675"/>
            <a:ext cx="4933950" cy="9144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normAutofit/>
          </a:bodyPr>
          <a:lstStyle/>
          <a:p>
            <a:pPr marL="342900" indent="-342900" eaLnBrk="0" hangingPunct="0">
              <a:buFont typeface="Arial" pitchFamily="34" charset="0"/>
              <a:buNone/>
              <a:defRPr/>
            </a:pP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Institut Supérieur d’Architecture</a:t>
            </a:r>
            <a:endParaRPr lang="fr-BE" sz="36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47725" y="5657850"/>
            <a:ext cx="914400" cy="914400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marL="342900" indent="-342900" eaLnBrk="0" hangingPunct="0">
              <a:buFont typeface="Arial" pitchFamily="34" charset="0"/>
              <a:buNone/>
              <a:defRPr/>
            </a:pPr>
            <a:r>
              <a:rPr lang="fr-FR" sz="6000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fr-BE" sz="2800" dirty="0">
              <a:solidFill>
                <a:srgbClr val="80808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9250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928F7-72EB-47C5-A272-8C88858A5A1F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7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BE"/>
              <a:t>GT Internationalisation at Home | 11 février 2020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81CF973-9FA5-4536-ACAC-CC62170383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2775E82-33E7-479C-9BFE-FAA37B793AB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9525" y="6543675"/>
            <a:ext cx="222885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sz="1600" b="1">
                <a:solidFill>
                  <a:srgbClr val="A6A6A6"/>
                </a:solidFill>
                <a:latin typeface="Arial" charset="0"/>
              </a:rPr>
              <a:t>Université de Mons</a:t>
            </a:r>
            <a:endParaRPr lang="fr-BE" sz="1600" b="1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482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lan à gauche,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9350" y="274638"/>
            <a:ext cx="6267450" cy="1143000"/>
          </a:xfrm>
        </p:spPr>
        <p:txBody>
          <a:bodyPr>
            <a:noAutofit/>
          </a:bodyPr>
          <a:lstStyle>
            <a:lvl1pPr>
              <a:def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itchFamily="34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4" cy="4525963"/>
          </a:xfrm>
        </p:spPr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2"/>
          </p:nvPr>
        </p:nvSpPr>
        <p:spPr>
          <a:xfrm>
            <a:off x="114300" y="285750"/>
            <a:ext cx="2028825" cy="6057900"/>
          </a:xfrm>
        </p:spPr>
        <p:txBody>
          <a:bodyPr/>
          <a:lstStyle>
            <a:lvl2pPr marL="0" indent="0" algn="l">
              <a:buNone/>
              <a:defRPr sz="1300" b="1" cap="small" baseline="0">
                <a:solidFill>
                  <a:srgbClr val="C44C4C"/>
                </a:solidFill>
                <a:latin typeface="+mn-lt"/>
              </a:defRPr>
            </a:lvl2pPr>
            <a:lvl3pPr marL="0" indent="0">
              <a:buClr>
                <a:srgbClr val="969696"/>
              </a:buClr>
              <a:buFontTx/>
              <a:buNone/>
              <a:defRPr sz="1300" cap="small">
                <a:solidFill>
                  <a:srgbClr val="969696"/>
                </a:solidFill>
                <a:latin typeface="+mn-lt"/>
              </a:defRPr>
            </a:lvl3pPr>
            <a:lvl4pPr marL="180975" indent="-180975">
              <a:buFont typeface="Wingdings" pitchFamily="2" charset="2"/>
              <a:buChar char="§"/>
              <a:defRPr sz="1300" b="1" cap="small">
                <a:solidFill>
                  <a:srgbClr val="C44C4C"/>
                </a:solidFill>
              </a:defRPr>
            </a:lvl4pPr>
            <a:lvl5pPr marL="180975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300" cap="small" baseline="0">
                <a:solidFill>
                  <a:srgbClr val="969696"/>
                </a:solidFill>
                <a:latin typeface="+mn-lt"/>
              </a:defRPr>
            </a:lvl5pPr>
            <a:lvl6pPr marL="447675" indent="-228600">
              <a:buFont typeface="Wingdings" pitchFamily="2" charset="2"/>
              <a:buChar char="§"/>
              <a:defRPr sz="1300" b="1" cap="small">
                <a:solidFill>
                  <a:srgbClr val="C44C4C"/>
                </a:solidFill>
              </a:defRPr>
            </a:lvl6pPr>
            <a:lvl7pPr marL="447675" indent="-228600">
              <a:buFont typeface="Wingdings" pitchFamily="2" charset="2"/>
              <a:buChar char="§"/>
              <a:defRPr sz="1300" cap="small">
                <a:solidFill>
                  <a:srgbClr val="969696"/>
                </a:solidFill>
              </a:defRPr>
            </a:lvl7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39EBA-30C2-40F6-B131-945E840909CB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BE"/>
              <a:t>GT Internationalisation at Home | 11 février 2020</a:t>
            </a:r>
            <a:endParaRPr lang="fr-BE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D92D438-3A43-4348-BE53-565423C6D2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31B0EB8-FD86-4DDE-80B7-8AAF004F89F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9525" y="6543675"/>
            <a:ext cx="222885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sz="1600" b="1">
                <a:solidFill>
                  <a:srgbClr val="A6A6A6"/>
                </a:solidFill>
                <a:latin typeface="Arial" charset="0"/>
              </a:rPr>
              <a:t>Université de Mons</a:t>
            </a:r>
            <a:endParaRPr lang="fr-BE" sz="1600" b="1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561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lan au-dessus, titre et con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17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9144000" cy="228600"/>
          </a:xfrm>
        </p:spPr>
        <p:txBody>
          <a:bodyPr>
            <a:noAutofit/>
          </a:bodyPr>
          <a:lstStyle>
            <a:lvl1pPr algn="ctr">
              <a:buNone/>
              <a:defRPr sz="1200" cap="small" baseline="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671A3-B7E8-4484-B990-367D9A05702A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8" name="Espace réservé du pied de page 1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BE"/>
              <a:t>GT Internationalisation at Home | 11 février 2020</a:t>
            </a:r>
          </a:p>
        </p:txBody>
      </p:sp>
    </p:spTree>
    <p:extLst>
      <p:ext uri="{BB962C8B-B14F-4D97-AF65-F5344CB8AC3E}">
        <p14:creationId xmlns:p14="http://schemas.microsoft.com/office/powerpoint/2010/main" val="3731409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,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9350" y="274638"/>
            <a:ext cx="6267450" cy="1143000"/>
          </a:xfrm>
        </p:spPr>
        <p:txBody>
          <a:bodyPr>
            <a:noAutofit/>
          </a:bodyPr>
          <a:lstStyle>
            <a:lvl1pPr>
              <a:def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itchFamily="34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4" cy="4525963"/>
          </a:xfrm>
        </p:spPr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2"/>
          </p:nvPr>
        </p:nvSpPr>
        <p:spPr>
          <a:xfrm>
            <a:off x="1" y="76200"/>
            <a:ext cx="2227496" cy="6515100"/>
          </a:xfrm>
        </p:spPr>
        <p:txBody>
          <a:bodyPr rtlCol="0">
            <a:normAutofit/>
          </a:bodyPr>
          <a:lstStyle/>
          <a:p>
            <a:pPr lvl="0"/>
            <a:r>
              <a:rPr lang="fr-FR" noProof="0"/>
              <a:t>Cliquez sur l'icône pour ajouter une image</a:t>
            </a:r>
            <a:endParaRPr lang="fr-BE" noProof="0" dirty="0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453D5-7F25-4680-B1F1-DF16465BA749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8" name="Espace réservé du pied de page 1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BE"/>
              <a:t>GT Internationalisation at Home | 11 février 2020</a:t>
            </a:r>
            <a:endParaRPr lang="fr-BE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DC02310-6307-4B94-8B4D-B52EB9F803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E09779A-697A-49D7-BC27-C6E38F28854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9525" y="6543675"/>
            <a:ext cx="222885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sz="1600" b="1">
                <a:solidFill>
                  <a:srgbClr val="A6A6A6"/>
                </a:solidFill>
                <a:latin typeface="Arial" charset="0"/>
              </a:rPr>
              <a:t>Université de Mons</a:t>
            </a:r>
            <a:endParaRPr lang="fr-BE" sz="1600" b="1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652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2"/>
          </p:nvPr>
        </p:nvSpPr>
        <p:spPr>
          <a:xfrm>
            <a:off x="466725" y="1609725"/>
            <a:ext cx="4057650" cy="451485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4638675" y="1609725"/>
            <a:ext cx="4057650" cy="451485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7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671A3-B7E8-4484-B990-367D9A05702A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BE"/>
              <a:t>GT Internationalisation at Home | 11 février 2020</a:t>
            </a:r>
          </a:p>
        </p:txBody>
      </p:sp>
    </p:spTree>
    <p:extLst>
      <p:ext uri="{BB962C8B-B14F-4D97-AF65-F5344CB8AC3E}">
        <p14:creationId xmlns:p14="http://schemas.microsoft.com/office/powerpoint/2010/main" val="4185093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18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18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9" name="Espace réservé du numéro de diapositive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671A3-B7E8-4484-B990-367D9A05702A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10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BE"/>
              <a:t>GT Internationalisation at Home | 11 février 2020</a:t>
            </a:r>
          </a:p>
        </p:txBody>
      </p:sp>
    </p:spTree>
    <p:extLst>
      <p:ext uri="{BB962C8B-B14F-4D97-AF65-F5344CB8AC3E}">
        <p14:creationId xmlns:p14="http://schemas.microsoft.com/office/powerpoint/2010/main" val="3584245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5" name="Espace réservé du numéro de diapositive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7D36E-1E74-41F4-8873-37275DE8B76E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6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BE"/>
              <a:t>GT Internationalisation at Home | 11 février 2020</a:t>
            </a:r>
            <a:endParaRPr lang="fr-BE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13CF8C8-3407-44C8-99C1-F2A9DD94A0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D35BBDC-75F2-41BE-A915-6EBF63748C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9525" y="6543675"/>
            <a:ext cx="222885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sz="1600" b="1">
                <a:solidFill>
                  <a:srgbClr val="A6A6A6"/>
                </a:solidFill>
                <a:latin typeface="Arial" charset="0"/>
              </a:rPr>
              <a:t>Université de Mons</a:t>
            </a:r>
            <a:endParaRPr lang="fr-BE" sz="1600" b="1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693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CFDE0-66D0-4368-AA1C-0E880F369AD1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5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BE"/>
              <a:t>GT Internationalisation at Home | 11 février 2020</a:t>
            </a:r>
            <a:endParaRPr lang="fr-BE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8934E18-232C-42B6-8F31-43D06EEEAC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B854552-FAA7-4630-9EA4-AE0BDBCB26A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9525" y="6543675"/>
            <a:ext cx="222885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sz="1600" b="1">
                <a:solidFill>
                  <a:srgbClr val="A6A6A6"/>
                </a:solidFill>
                <a:latin typeface="Arial" charset="0"/>
              </a:rPr>
              <a:t>Université de Mons</a:t>
            </a:r>
            <a:endParaRPr lang="fr-BE" sz="1600" b="1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30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671A3-B7E8-4484-B990-367D9A05702A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BE"/>
              <a:t>GT Internationalisation at Home | 11 février 2020</a:t>
            </a:r>
          </a:p>
        </p:txBody>
      </p:sp>
    </p:spTree>
    <p:extLst>
      <p:ext uri="{BB962C8B-B14F-4D97-AF65-F5344CB8AC3E}">
        <p14:creationId xmlns:p14="http://schemas.microsoft.com/office/powerpoint/2010/main" val="159511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itre Poly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325" y="5907088"/>
            <a:ext cx="17780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 descr="étudiante_large.jpg"/>
          <p:cNvPicPr>
            <a:picLocks noChangeAspect="1"/>
          </p:cNvPicPr>
          <p:nvPr/>
        </p:nvPicPr>
        <p:blipFill>
          <a:blip r:embed="rId4" cstate="email">
            <a:lum brigh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5525" y="519113"/>
            <a:ext cx="6700838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2257425" y="447675"/>
            <a:ext cx="4933950" cy="9144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normAutofit/>
          </a:bodyPr>
          <a:lstStyle/>
          <a:p>
            <a:pPr marL="342900" indent="-342900" eaLnBrk="0" hangingPunct="0">
              <a:buFont typeface="Arial" pitchFamily="34" charset="0"/>
              <a:buNone/>
              <a:defRPr/>
            </a:pP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Faculté Polytechnique</a:t>
            </a:r>
            <a:endParaRPr lang="fr-BE" sz="36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45041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 en-desso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fr-BE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671A3-B7E8-4484-B990-367D9A05702A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BE"/>
              <a:t>GT Internationalisation at Home | 11 février 2020</a:t>
            </a:r>
          </a:p>
        </p:txBody>
      </p:sp>
    </p:spTree>
    <p:extLst>
      <p:ext uri="{BB962C8B-B14F-4D97-AF65-F5344CB8AC3E}">
        <p14:creationId xmlns:p14="http://schemas.microsoft.com/office/powerpoint/2010/main" val="1838573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2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2051050" y="2058988"/>
            <a:ext cx="6407150" cy="1470025"/>
          </a:xfrm>
        </p:spPr>
        <p:txBody>
          <a:bodyPr/>
          <a:lstStyle>
            <a:lvl1pPr algn="r">
              <a:defRPr>
                <a:solidFill>
                  <a:srgbClr val="3A70DC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3814763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68313" y="6470650"/>
            <a:ext cx="2608262" cy="476250"/>
          </a:xfrm>
          <a:prstGeom prst="rect">
            <a:avLst/>
          </a:prstGeom>
          <a:ln>
            <a:miter lim="800000"/>
            <a:headEnd/>
            <a:tailEnd/>
          </a:ln>
          <a:effectLst>
            <a:outerShdw dist="45791" dir="2021404" algn="ctr" rotWithShape="0">
              <a:schemeClr val="accent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808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539207"/>
      </p:ext>
    </p:extLst>
  </p:cSld>
  <p:clrMapOvr>
    <a:masterClrMapping/>
  </p:clrMapOvr>
  <p:transition spd="slow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68313" y="1539875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9313" y="1539875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2250" y="64706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671A3-B7E8-4484-B990-367D9A05702A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0075" y="6288088"/>
            <a:ext cx="5192713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GT Internationalisation at Home | 11 février 2020</a:t>
            </a:r>
          </a:p>
        </p:txBody>
      </p:sp>
    </p:spTree>
    <p:extLst>
      <p:ext uri="{BB962C8B-B14F-4D97-AF65-F5344CB8AC3E}">
        <p14:creationId xmlns:p14="http://schemas.microsoft.com/office/powerpoint/2010/main" val="415960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>
            <a:spLocks noChangeArrowheads="1"/>
          </p:cNvSpPr>
          <p:nvPr userDrawn="1"/>
        </p:nvSpPr>
        <p:spPr bwMode="auto">
          <a:xfrm>
            <a:off x="-9525" y="6543675"/>
            <a:ext cx="222885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sz="1600" b="1">
                <a:solidFill>
                  <a:srgbClr val="A6A6A6"/>
                </a:solidFill>
                <a:latin typeface="Arial" charset="0"/>
              </a:rPr>
              <a:t>Université de Mons</a:t>
            </a:r>
            <a:endParaRPr lang="fr-BE" sz="1600" b="1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928F7-72EB-47C5-A272-8C88858A5A1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7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GT Internationalisation at Home | 11 février 2020</a:t>
            </a:r>
          </a:p>
        </p:txBody>
      </p:sp>
    </p:spTree>
    <p:extLst>
      <p:ext uri="{BB962C8B-B14F-4D97-AF65-F5344CB8AC3E}">
        <p14:creationId xmlns:p14="http://schemas.microsoft.com/office/powerpoint/2010/main" val="1341875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n à gauche,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>
            <a:spLocks noChangeArrowheads="1"/>
          </p:cNvSpPr>
          <p:nvPr userDrawn="1"/>
        </p:nvSpPr>
        <p:spPr bwMode="auto">
          <a:xfrm>
            <a:off x="-9525" y="6543675"/>
            <a:ext cx="222885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sz="1600" b="1">
                <a:solidFill>
                  <a:srgbClr val="A6A6A6"/>
                </a:solidFill>
                <a:latin typeface="Arial" charset="0"/>
              </a:rPr>
              <a:t>Université de Mons</a:t>
            </a:r>
            <a:endParaRPr lang="fr-BE" sz="1600" b="1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9350" y="274638"/>
            <a:ext cx="6267450" cy="1143000"/>
          </a:xfrm>
        </p:spPr>
        <p:txBody>
          <a:bodyPr>
            <a:noAutofit/>
          </a:bodyPr>
          <a:lstStyle>
            <a:lvl1pPr>
              <a:def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44C4C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4" cy="4525963"/>
          </a:xfrm>
        </p:spPr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2"/>
          </p:nvPr>
        </p:nvSpPr>
        <p:spPr>
          <a:xfrm>
            <a:off x="114300" y="285750"/>
            <a:ext cx="2028825" cy="6057900"/>
          </a:xfrm>
        </p:spPr>
        <p:txBody>
          <a:bodyPr/>
          <a:lstStyle>
            <a:lvl2pPr marL="0" indent="0" algn="l">
              <a:buNone/>
              <a:defRPr sz="1300" b="1" cap="small" baseline="0">
                <a:solidFill>
                  <a:srgbClr val="C44C4C"/>
                </a:solidFill>
                <a:latin typeface="+mn-lt"/>
              </a:defRPr>
            </a:lvl2pPr>
            <a:lvl3pPr marL="0" indent="0">
              <a:buClr>
                <a:srgbClr val="969696"/>
              </a:buClr>
              <a:buFontTx/>
              <a:buNone/>
              <a:defRPr sz="1300" cap="small">
                <a:solidFill>
                  <a:srgbClr val="969696"/>
                </a:solidFill>
                <a:latin typeface="+mn-lt"/>
              </a:defRPr>
            </a:lvl3pPr>
            <a:lvl4pPr marL="180975" indent="-180975">
              <a:buFont typeface="Wingdings" pitchFamily="2" charset="2"/>
              <a:buChar char="§"/>
              <a:defRPr sz="1300" b="1" cap="small">
                <a:solidFill>
                  <a:srgbClr val="C44C4C"/>
                </a:solidFill>
              </a:defRPr>
            </a:lvl4pPr>
            <a:lvl5pPr marL="180975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300" cap="small" baseline="0">
                <a:solidFill>
                  <a:srgbClr val="969696"/>
                </a:solidFill>
                <a:latin typeface="+mn-lt"/>
              </a:defRPr>
            </a:lvl5pPr>
            <a:lvl6pPr marL="447675" indent="-228600">
              <a:buFont typeface="Wingdings" pitchFamily="2" charset="2"/>
              <a:buChar char="§"/>
              <a:defRPr sz="1300" b="1" cap="small">
                <a:solidFill>
                  <a:srgbClr val="C44C4C"/>
                </a:solidFill>
              </a:defRPr>
            </a:lvl6pPr>
            <a:lvl7pPr marL="447675" indent="-228600">
              <a:buFont typeface="Wingdings" pitchFamily="2" charset="2"/>
              <a:buChar char="§"/>
              <a:defRPr sz="1300" cap="small">
                <a:solidFill>
                  <a:srgbClr val="969696"/>
                </a:solidFill>
              </a:defRPr>
            </a:lvl7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39EBA-30C2-40F6-B131-945E840909C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GT Internationalisation at Home | 11 février 2020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74464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,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>
            <a:spLocks noChangeArrowheads="1"/>
          </p:cNvSpPr>
          <p:nvPr userDrawn="1"/>
        </p:nvSpPr>
        <p:spPr bwMode="auto">
          <a:xfrm>
            <a:off x="-9525" y="6543675"/>
            <a:ext cx="222885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sz="1600" b="1">
                <a:solidFill>
                  <a:srgbClr val="A6A6A6"/>
                </a:solidFill>
                <a:latin typeface="Arial" charset="0"/>
              </a:rPr>
              <a:t>Université de Mons</a:t>
            </a:r>
            <a:endParaRPr lang="fr-BE" sz="1600" b="1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9350" y="274638"/>
            <a:ext cx="6267450" cy="1143000"/>
          </a:xfrm>
        </p:spPr>
        <p:txBody>
          <a:bodyPr>
            <a:noAutofit/>
          </a:bodyPr>
          <a:lstStyle>
            <a:lvl1pPr>
              <a:def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44C4C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4" cy="4525963"/>
          </a:xfrm>
        </p:spPr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2"/>
          </p:nvPr>
        </p:nvSpPr>
        <p:spPr>
          <a:xfrm>
            <a:off x="1" y="76200"/>
            <a:ext cx="2227496" cy="6515100"/>
          </a:xfrm>
        </p:spPr>
        <p:txBody>
          <a:bodyPr rtlCol="0">
            <a:normAutofit/>
          </a:bodyPr>
          <a:lstStyle/>
          <a:p>
            <a:pPr lvl="0"/>
            <a:endParaRPr lang="fr-BE" noProof="0" dirty="0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453D5-7F25-4680-B1F1-DF16465BA749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8" name="Espace réservé du pied de page 1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GT Internationalisation at Home | 11 février 2020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99067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>
            <a:spLocks noChangeArrowheads="1"/>
          </p:cNvSpPr>
          <p:nvPr userDrawn="1"/>
        </p:nvSpPr>
        <p:spPr bwMode="auto">
          <a:xfrm>
            <a:off x="-9525" y="6543675"/>
            <a:ext cx="222885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sz="1600" b="1">
                <a:solidFill>
                  <a:srgbClr val="A6A6A6"/>
                </a:solidFill>
                <a:latin typeface="Arial" charset="0"/>
              </a:rPr>
              <a:t>Université de Mons</a:t>
            </a:r>
            <a:endParaRPr lang="fr-BE" sz="1600" b="1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CFDE0-66D0-4368-AA1C-0E880F369AD1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5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GT Internationalisation at Home | 11 février 2020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260108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371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psycho &amp; sciences é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8" descr="psych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175" y="5210175"/>
            <a:ext cx="963613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 descr="passage_long.jpg"/>
          <p:cNvPicPr>
            <a:picLocks noChangeAspect="1"/>
          </p:cNvPicPr>
          <p:nvPr/>
        </p:nvPicPr>
        <p:blipFill>
          <a:blip r:embed="rId4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125" y="523875"/>
            <a:ext cx="67405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2247900" y="447675"/>
            <a:ext cx="5105400" cy="13716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normAutofit/>
          </a:bodyPr>
          <a:lstStyle/>
          <a:p>
            <a:pPr marL="342900" indent="-342900" eaLnBrk="0" hangingPunct="0">
              <a:buFont typeface="Arial" pitchFamily="34" charset="0"/>
              <a:buNone/>
              <a:defRPr/>
            </a:pP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Faculté de Psychologie </a:t>
            </a:r>
            <a:b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et des Sciences de l’Education</a:t>
            </a:r>
            <a:endParaRPr lang="fr-BE" sz="36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fr-BE" dirty="0"/>
          </a:p>
        </p:txBody>
      </p:sp>
      <p:sp>
        <p:nvSpPr>
          <p:cNvPr id="13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1526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itre 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materia_nova_large2.jpg"/>
          <p:cNvPicPr>
            <a:picLocks noChangeAspect="1"/>
          </p:cNvPicPr>
          <p:nvPr/>
        </p:nvPicPr>
        <p:blipFill>
          <a:blip r:embed="rId2" cstate="email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5050" y="514350"/>
            <a:ext cx="6705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2257425" y="447675"/>
            <a:ext cx="493395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rmAutofit/>
          </a:bodyPr>
          <a:lstStyle/>
          <a:p>
            <a:pPr marL="342900" indent="-342900" eaLnBrk="0" hangingPunct="0">
              <a:buFont typeface="Arial" pitchFamily="34" charset="0"/>
              <a:buNone/>
              <a:defRPr/>
            </a:pP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Faculté des Sciences</a:t>
            </a:r>
            <a:endParaRPr lang="fr-BE" sz="36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" name="Image 12" descr="science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963" y="5557838"/>
            <a:ext cx="125253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91106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8" descr="eii_classe_large2.jpg"/>
          <p:cNvPicPr>
            <a:picLocks noChangeAspect="1"/>
          </p:cNvPicPr>
          <p:nvPr/>
        </p:nvPicPr>
        <p:blipFill>
          <a:blip r:embed="rId3" cstate="email">
            <a:lum brigh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6475" y="512763"/>
            <a:ext cx="672465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2257425" y="447675"/>
            <a:ext cx="5105400" cy="13716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normAutofit/>
          </a:bodyPr>
          <a:lstStyle/>
          <a:p>
            <a:pPr marL="342900" indent="-342900" eaLnBrk="0" hangingPunct="0">
              <a:buFont typeface="Arial" pitchFamily="34" charset="0"/>
              <a:buNone/>
              <a:defRPr/>
            </a:pP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Faculté de Traduction </a:t>
            </a:r>
            <a:b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		    et d’Interprétation</a:t>
            </a:r>
            <a:endParaRPr lang="fr-BE" sz="36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138" y="5734050"/>
            <a:ext cx="8286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3847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itre Warocqu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8" descr="warocqu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975" y="5534025"/>
            <a:ext cx="11938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 descr="warocque_etudiants_large.jpg"/>
          <p:cNvPicPr>
            <a:picLocks noChangeAspect="1"/>
          </p:cNvPicPr>
          <p:nvPr/>
        </p:nvPicPr>
        <p:blipFill>
          <a:blip r:embed="rId4" cstate="email">
            <a:lum brigh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5525" y="506413"/>
            <a:ext cx="6705600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2257425" y="447675"/>
            <a:ext cx="4933950" cy="1514475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normAutofit/>
          </a:bodyPr>
          <a:lstStyle/>
          <a:p>
            <a:pPr marL="342900" indent="-342900" eaLnBrk="0" hangingPunct="0">
              <a:buFont typeface="Arial" pitchFamily="34" charset="0"/>
              <a:buNone/>
              <a:defRPr/>
            </a:pP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Faculté Warocqué</a:t>
            </a:r>
          </a:p>
          <a:p>
            <a:pPr marL="342900" indent="-342900" eaLnBrk="0" hangingPunct="0">
              <a:buFont typeface="Arial" pitchFamily="34" charset="0"/>
              <a:buNone/>
              <a:defRPr/>
            </a:pP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d’Economie et de Gestion</a:t>
            </a:r>
            <a:endParaRPr lang="fr-BE" sz="36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45373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IS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8" descr="sciences du langag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213" y="5457825"/>
            <a:ext cx="1589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 descr="phonétique_analyse_large.jpg"/>
          <p:cNvPicPr>
            <a:picLocks noChangeAspect="1"/>
          </p:cNvPicPr>
          <p:nvPr/>
        </p:nvPicPr>
        <p:blipFill>
          <a:blip r:embed="rId4" cstate="email">
            <a:lum brigh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5525" y="515938"/>
            <a:ext cx="67056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2257425" y="447675"/>
            <a:ext cx="4933950" cy="9144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normAutofit/>
          </a:bodyPr>
          <a:lstStyle/>
          <a:p>
            <a:pPr marL="342900" indent="-342900" eaLnBrk="0" hangingPunct="0">
              <a:buFont typeface="Arial" pitchFamily="34" charset="0"/>
              <a:buNone/>
              <a:defRPr/>
            </a:pP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Institut des Sciences du Langage</a:t>
            </a:r>
            <a:endParaRPr lang="fr-BE" sz="36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3000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ro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175" y="5503863"/>
            <a:ext cx="96202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 descr="sciences_etudiants_large.jpg"/>
          <p:cNvPicPr>
            <a:picLocks noChangeAspect="1"/>
          </p:cNvPicPr>
          <p:nvPr/>
        </p:nvPicPr>
        <p:blipFill>
          <a:blip r:embed="rId4" cstate="email">
            <a:lum brigh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6475" y="519113"/>
            <a:ext cx="6734175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2257425" y="447675"/>
            <a:ext cx="4933950" cy="9144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normAutofit/>
          </a:bodyPr>
          <a:lstStyle/>
          <a:p>
            <a:pPr marL="342900" indent="-342900" eaLnBrk="0" hangingPunct="0">
              <a:buFont typeface="Arial" pitchFamily="34" charset="0"/>
              <a:buNone/>
              <a:defRPr/>
            </a:pP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Institut des Sciences Juridiques</a:t>
            </a:r>
            <a:endParaRPr lang="fr-BE" sz="36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75751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shs.jpg"/>
          <p:cNvPicPr>
            <a:picLocks noChangeAspect="1"/>
          </p:cNvPicPr>
          <p:nvPr/>
        </p:nvPicPr>
        <p:blipFill>
          <a:blip r:embed="rId2" cstate="email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6475" y="508000"/>
            <a:ext cx="674370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8" descr="sh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" y="5381625"/>
            <a:ext cx="10207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2257425" y="447675"/>
            <a:ext cx="4933950" cy="1571625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normAutofit/>
          </a:bodyPr>
          <a:lstStyle/>
          <a:p>
            <a:pPr marL="342900" indent="-342900" eaLnBrk="0" hangingPunct="0">
              <a:buFont typeface="Arial" pitchFamily="34" charset="0"/>
              <a:buNone/>
              <a:defRPr/>
            </a:pP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Institut des Sciences </a:t>
            </a:r>
          </a:p>
          <a:p>
            <a:pPr marL="342900" indent="-342900" eaLnBrk="0" hangingPunct="0">
              <a:buFont typeface="Arial" pitchFamily="34" charset="0"/>
              <a:buNone/>
              <a:defRPr/>
            </a:pP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Humaines et Sociales</a:t>
            </a:r>
            <a:endParaRPr lang="fr-BE" sz="36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13956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80213"/>
            <a:ext cx="9144000" cy="7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228850" y="6581775"/>
            <a:ext cx="64008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BE"/>
              <a:t>GT Internationalisation at Home | 11 février 2020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8629650" y="6580188"/>
            <a:ext cx="514350" cy="277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9671A3-B7E8-4484-B990-367D9A05702A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8870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673" r:id="rId24"/>
    <p:sldLayoutId id="2147483674" r:id="rId25"/>
    <p:sldLayoutId id="2147483675" r:id="rId26"/>
    <p:sldLayoutId id="2147483677" r:id="rId27"/>
    <p:sldLayoutId id="2147483702" r:id="rId28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fr-BE" sz="4400" b="1" kern="1200" dirty="0">
          <a:solidFill>
            <a:schemeClr val="accent2"/>
          </a:solidFill>
          <a:latin typeface="Calibri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alibri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alibri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alibri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alibri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lang="fr-FR" sz="3200" kern="1200" dirty="0">
          <a:solidFill>
            <a:srgbClr val="808080"/>
          </a:solidFill>
          <a:latin typeface="Calibri" pitchFamily="34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fr-FR" sz="2400" kern="1200" dirty="0">
          <a:solidFill>
            <a:schemeClr val="tx1"/>
          </a:solidFill>
          <a:latin typeface="Calibri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fr-FR" sz="2000" kern="1200" dirty="0">
          <a:solidFill>
            <a:schemeClr val="tx1"/>
          </a:solidFill>
          <a:latin typeface="Calibri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fr-BE" sz="2000" kern="1200" dirty="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fr-BE" kern="1200" dirty="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microsoft.com/office/2007/relationships/diagramDrawing" Target="../diagrams/drawing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7.xml"/><Relationship Id="rId11" Type="http://schemas.openxmlformats.org/officeDocument/2006/relationships/diagramColors" Target="../diagrams/colors18.xml"/><Relationship Id="rId5" Type="http://schemas.openxmlformats.org/officeDocument/2006/relationships/diagramQuickStyle" Target="../diagrams/quickStyle17.xml"/><Relationship Id="rId10" Type="http://schemas.openxmlformats.org/officeDocument/2006/relationships/diagramQuickStyle" Target="../diagrams/quickStyle18.xml"/><Relationship Id="rId4" Type="http://schemas.openxmlformats.org/officeDocument/2006/relationships/diagramLayout" Target="../diagrams/layout17.xml"/><Relationship Id="rId9" Type="http://schemas.openxmlformats.org/officeDocument/2006/relationships/diagramLayout" Target="../diagrams/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diagramColors" Target="../diagrams/colors20.xml"/><Relationship Id="rId18" Type="http://schemas.openxmlformats.org/officeDocument/2006/relationships/diagramColors" Target="../diagrams/colors21.xml"/><Relationship Id="rId3" Type="http://schemas.openxmlformats.org/officeDocument/2006/relationships/diagramData" Target="../diagrams/data19.xml"/><Relationship Id="rId21" Type="http://schemas.openxmlformats.org/officeDocument/2006/relationships/image" Target="../media/image54.jpeg"/><Relationship Id="rId7" Type="http://schemas.microsoft.com/office/2007/relationships/diagramDrawing" Target="../diagrams/drawing19.xml"/><Relationship Id="rId12" Type="http://schemas.openxmlformats.org/officeDocument/2006/relationships/diagramQuickStyle" Target="../diagrams/quickStyle20.xml"/><Relationship Id="rId17" Type="http://schemas.openxmlformats.org/officeDocument/2006/relationships/diagramQuickStyle" Target="../diagrams/quickStyle21.xml"/><Relationship Id="rId2" Type="http://schemas.openxmlformats.org/officeDocument/2006/relationships/notesSlide" Target="../notesSlides/notesSlide11.xml"/><Relationship Id="rId16" Type="http://schemas.openxmlformats.org/officeDocument/2006/relationships/diagramLayout" Target="../diagrams/layout21.xml"/><Relationship Id="rId20" Type="http://schemas.openxmlformats.org/officeDocument/2006/relationships/image" Target="../media/image53.jpeg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9.xml"/><Relationship Id="rId11" Type="http://schemas.openxmlformats.org/officeDocument/2006/relationships/diagramLayout" Target="../diagrams/layout20.xml"/><Relationship Id="rId5" Type="http://schemas.openxmlformats.org/officeDocument/2006/relationships/diagramQuickStyle" Target="../diagrams/quickStyle19.xml"/><Relationship Id="rId15" Type="http://schemas.openxmlformats.org/officeDocument/2006/relationships/diagramData" Target="../diagrams/data21.xml"/><Relationship Id="rId10" Type="http://schemas.openxmlformats.org/officeDocument/2006/relationships/diagramData" Target="../diagrams/data20.xml"/><Relationship Id="rId19" Type="http://schemas.microsoft.com/office/2007/relationships/diagramDrawing" Target="../diagrams/drawing21.xml"/><Relationship Id="rId4" Type="http://schemas.openxmlformats.org/officeDocument/2006/relationships/diagramLayout" Target="../diagrams/layout19.xml"/><Relationship Id="rId9" Type="http://schemas.openxmlformats.org/officeDocument/2006/relationships/image" Target="../media/image52.png"/><Relationship Id="rId14" Type="http://schemas.microsoft.com/office/2007/relationships/diagramDrawing" Target="../diagrams/drawing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3.xml"/><Relationship Id="rId13" Type="http://schemas.openxmlformats.org/officeDocument/2006/relationships/diagramData" Target="../diagrams/data24.xml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12" Type="http://schemas.microsoft.com/office/2007/relationships/diagramDrawing" Target="../diagrams/drawing23.xml"/><Relationship Id="rId17" Type="http://schemas.microsoft.com/office/2007/relationships/diagramDrawing" Target="../diagrams/drawing24.xml"/><Relationship Id="rId2" Type="http://schemas.openxmlformats.org/officeDocument/2006/relationships/notesSlide" Target="../notesSlides/notesSlide12.xml"/><Relationship Id="rId16" Type="http://schemas.openxmlformats.org/officeDocument/2006/relationships/diagramColors" Target="../diagrams/colors24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22.xml"/><Relationship Id="rId11" Type="http://schemas.openxmlformats.org/officeDocument/2006/relationships/diagramColors" Target="../diagrams/colors23.xml"/><Relationship Id="rId5" Type="http://schemas.openxmlformats.org/officeDocument/2006/relationships/diagramQuickStyle" Target="../diagrams/quickStyle22.xml"/><Relationship Id="rId15" Type="http://schemas.openxmlformats.org/officeDocument/2006/relationships/diagramQuickStyle" Target="../diagrams/quickStyle24.xml"/><Relationship Id="rId10" Type="http://schemas.openxmlformats.org/officeDocument/2006/relationships/diagramQuickStyle" Target="../diagrams/quickStyle23.xml"/><Relationship Id="rId4" Type="http://schemas.openxmlformats.org/officeDocument/2006/relationships/diagramLayout" Target="../diagrams/layout22.xml"/><Relationship Id="rId9" Type="http://schemas.openxmlformats.org/officeDocument/2006/relationships/diagramLayout" Target="../diagrams/layout23.xml"/><Relationship Id="rId14" Type="http://schemas.openxmlformats.org/officeDocument/2006/relationships/diagramLayout" Target="../diagrams/layout2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diagramColors" Target="../diagrams/colors26.xml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12" Type="http://schemas.openxmlformats.org/officeDocument/2006/relationships/diagramQuickStyle" Target="../diagrams/quickStyle2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25.xml"/><Relationship Id="rId11" Type="http://schemas.openxmlformats.org/officeDocument/2006/relationships/diagramLayout" Target="../diagrams/layout26.xml"/><Relationship Id="rId5" Type="http://schemas.openxmlformats.org/officeDocument/2006/relationships/diagramQuickStyle" Target="../diagrams/quickStyle25.xml"/><Relationship Id="rId10" Type="http://schemas.openxmlformats.org/officeDocument/2006/relationships/diagramData" Target="../diagrams/data26.xml"/><Relationship Id="rId4" Type="http://schemas.openxmlformats.org/officeDocument/2006/relationships/diagramLayout" Target="../diagrams/layout25.xml"/><Relationship Id="rId9" Type="http://schemas.openxmlformats.org/officeDocument/2006/relationships/image" Target="../media/image57.jpeg"/><Relationship Id="rId14" Type="http://schemas.microsoft.com/office/2007/relationships/diagramDrawing" Target="../diagrams/drawing2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8.xml"/><Relationship Id="rId13" Type="http://schemas.openxmlformats.org/officeDocument/2006/relationships/image" Target="../media/image58.png"/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12" Type="http://schemas.microsoft.com/office/2007/relationships/diagramDrawing" Target="../diagrams/drawing2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27.xml"/><Relationship Id="rId11" Type="http://schemas.openxmlformats.org/officeDocument/2006/relationships/diagramColors" Target="../diagrams/colors28.xml"/><Relationship Id="rId5" Type="http://schemas.openxmlformats.org/officeDocument/2006/relationships/diagramQuickStyle" Target="../diagrams/quickStyle27.xml"/><Relationship Id="rId10" Type="http://schemas.openxmlformats.org/officeDocument/2006/relationships/diagramQuickStyle" Target="../diagrams/quickStyle28.xml"/><Relationship Id="rId4" Type="http://schemas.openxmlformats.org/officeDocument/2006/relationships/diagramLayout" Target="../diagrams/layout27.xml"/><Relationship Id="rId9" Type="http://schemas.openxmlformats.org/officeDocument/2006/relationships/diagramLayout" Target="../diagrams/layout28.xml"/><Relationship Id="rId1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0.xml"/><Relationship Id="rId13" Type="http://schemas.openxmlformats.org/officeDocument/2006/relationships/image" Target="../media/image60.png"/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12" Type="http://schemas.microsoft.com/office/2007/relationships/diagramDrawing" Target="../diagrams/drawing3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29.xml"/><Relationship Id="rId11" Type="http://schemas.openxmlformats.org/officeDocument/2006/relationships/diagramColors" Target="../diagrams/colors30.xml"/><Relationship Id="rId5" Type="http://schemas.openxmlformats.org/officeDocument/2006/relationships/diagramQuickStyle" Target="../diagrams/quickStyle29.xml"/><Relationship Id="rId10" Type="http://schemas.openxmlformats.org/officeDocument/2006/relationships/diagramQuickStyle" Target="../diagrams/quickStyle30.xml"/><Relationship Id="rId4" Type="http://schemas.openxmlformats.org/officeDocument/2006/relationships/diagramLayout" Target="../diagrams/layout29.xml"/><Relationship Id="rId9" Type="http://schemas.openxmlformats.org/officeDocument/2006/relationships/diagramLayout" Target="../diagrams/layout30.xml"/><Relationship Id="rId14" Type="http://schemas.openxmlformats.org/officeDocument/2006/relationships/image" Target="../media/image6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2.xml"/><Relationship Id="rId13" Type="http://schemas.openxmlformats.org/officeDocument/2006/relationships/image" Target="../media/image62.jpeg"/><Relationship Id="rId18" Type="http://schemas.openxmlformats.org/officeDocument/2006/relationships/diagramQuickStyle" Target="../diagrams/quickStyle33.xml"/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12" Type="http://schemas.microsoft.com/office/2007/relationships/diagramDrawing" Target="../diagrams/drawing32.xml"/><Relationship Id="rId17" Type="http://schemas.openxmlformats.org/officeDocument/2006/relationships/diagramLayout" Target="../diagrams/layout33.xml"/><Relationship Id="rId2" Type="http://schemas.openxmlformats.org/officeDocument/2006/relationships/notesSlide" Target="../notesSlides/notesSlide16.xml"/><Relationship Id="rId16" Type="http://schemas.openxmlformats.org/officeDocument/2006/relationships/diagramData" Target="../diagrams/data33.xml"/><Relationship Id="rId20" Type="http://schemas.microsoft.com/office/2007/relationships/diagramDrawing" Target="../diagrams/drawing33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31.xml"/><Relationship Id="rId11" Type="http://schemas.openxmlformats.org/officeDocument/2006/relationships/diagramColors" Target="../diagrams/colors32.xml"/><Relationship Id="rId5" Type="http://schemas.openxmlformats.org/officeDocument/2006/relationships/diagramQuickStyle" Target="../diagrams/quickStyle31.xml"/><Relationship Id="rId15" Type="http://schemas.openxmlformats.org/officeDocument/2006/relationships/image" Target="../media/image64.jpeg"/><Relationship Id="rId10" Type="http://schemas.openxmlformats.org/officeDocument/2006/relationships/diagramQuickStyle" Target="../diagrams/quickStyle32.xml"/><Relationship Id="rId19" Type="http://schemas.openxmlformats.org/officeDocument/2006/relationships/diagramColors" Target="../diagrams/colors33.xml"/><Relationship Id="rId4" Type="http://schemas.openxmlformats.org/officeDocument/2006/relationships/diagramLayout" Target="../diagrams/layout31.xml"/><Relationship Id="rId9" Type="http://schemas.openxmlformats.org/officeDocument/2006/relationships/diagramLayout" Target="../diagrams/layout32.xml"/><Relationship Id="rId14" Type="http://schemas.openxmlformats.org/officeDocument/2006/relationships/image" Target="../media/image6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5.xml"/><Relationship Id="rId13" Type="http://schemas.openxmlformats.org/officeDocument/2006/relationships/diagramData" Target="../diagrams/data36.xml"/><Relationship Id="rId18" Type="http://schemas.openxmlformats.org/officeDocument/2006/relationships/image" Target="../media/image65.png"/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12" Type="http://schemas.microsoft.com/office/2007/relationships/diagramDrawing" Target="../diagrams/drawing35.xml"/><Relationship Id="rId17" Type="http://schemas.microsoft.com/office/2007/relationships/diagramDrawing" Target="../diagrams/drawing36.xml"/><Relationship Id="rId2" Type="http://schemas.openxmlformats.org/officeDocument/2006/relationships/notesSlide" Target="../notesSlides/notesSlide17.xml"/><Relationship Id="rId16" Type="http://schemas.openxmlformats.org/officeDocument/2006/relationships/diagramColors" Target="../diagrams/colors36.xml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34.xml"/><Relationship Id="rId11" Type="http://schemas.openxmlformats.org/officeDocument/2006/relationships/diagramColors" Target="../diagrams/colors35.xml"/><Relationship Id="rId5" Type="http://schemas.openxmlformats.org/officeDocument/2006/relationships/diagramQuickStyle" Target="../diagrams/quickStyle34.xml"/><Relationship Id="rId15" Type="http://schemas.openxmlformats.org/officeDocument/2006/relationships/diagramQuickStyle" Target="../diagrams/quickStyle36.xml"/><Relationship Id="rId10" Type="http://schemas.openxmlformats.org/officeDocument/2006/relationships/diagramQuickStyle" Target="../diagrams/quickStyle35.xml"/><Relationship Id="rId19" Type="http://schemas.openxmlformats.org/officeDocument/2006/relationships/image" Target="../media/image66.png"/><Relationship Id="rId4" Type="http://schemas.openxmlformats.org/officeDocument/2006/relationships/diagramLayout" Target="../diagrams/layout34.xml"/><Relationship Id="rId9" Type="http://schemas.openxmlformats.org/officeDocument/2006/relationships/diagramLayout" Target="../diagrams/layout35.xml"/><Relationship Id="rId14" Type="http://schemas.openxmlformats.org/officeDocument/2006/relationships/diagramLayout" Target="../diagrams/layout3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8.xml"/><Relationship Id="rId13" Type="http://schemas.openxmlformats.org/officeDocument/2006/relationships/diagramData" Target="../diagrams/data39.xml"/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12" Type="http://schemas.microsoft.com/office/2007/relationships/diagramDrawing" Target="../diagrams/drawing38.xml"/><Relationship Id="rId17" Type="http://schemas.microsoft.com/office/2007/relationships/diagramDrawing" Target="../diagrams/drawing39.xml"/><Relationship Id="rId2" Type="http://schemas.openxmlformats.org/officeDocument/2006/relationships/notesSlide" Target="../notesSlides/notesSlide18.xml"/><Relationship Id="rId16" Type="http://schemas.openxmlformats.org/officeDocument/2006/relationships/diagramColors" Target="../diagrams/colors39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37.xml"/><Relationship Id="rId11" Type="http://schemas.openxmlformats.org/officeDocument/2006/relationships/diagramColors" Target="../diagrams/colors38.xml"/><Relationship Id="rId5" Type="http://schemas.openxmlformats.org/officeDocument/2006/relationships/diagramQuickStyle" Target="../diagrams/quickStyle37.xml"/><Relationship Id="rId15" Type="http://schemas.openxmlformats.org/officeDocument/2006/relationships/diagramQuickStyle" Target="../diagrams/quickStyle39.xml"/><Relationship Id="rId10" Type="http://schemas.openxmlformats.org/officeDocument/2006/relationships/diagramQuickStyle" Target="../diagrams/quickStyle38.xml"/><Relationship Id="rId4" Type="http://schemas.openxmlformats.org/officeDocument/2006/relationships/diagramLayout" Target="../diagrams/layout37.xml"/><Relationship Id="rId9" Type="http://schemas.openxmlformats.org/officeDocument/2006/relationships/diagramLayout" Target="../diagrams/layout38.xml"/><Relationship Id="rId14" Type="http://schemas.openxmlformats.org/officeDocument/2006/relationships/diagramLayout" Target="../diagrams/layout3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diagramData" Target="../diagrams/data40.xml"/><Relationship Id="rId7" Type="http://schemas.microsoft.com/office/2007/relationships/diagramDrawing" Target="../diagrams/drawing4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40.xml"/><Relationship Id="rId5" Type="http://schemas.openxmlformats.org/officeDocument/2006/relationships/diagramQuickStyle" Target="../diagrams/quickStyle40.xml"/><Relationship Id="rId4" Type="http://schemas.openxmlformats.org/officeDocument/2006/relationships/diagramLayout" Target="../diagrams/layout4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34.jpeg"/><Relationship Id="rId4" Type="http://schemas.openxmlformats.org/officeDocument/2006/relationships/diagramData" Target="../diagrams/data4.xml"/><Relationship Id="rId9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QuickStyle" Target="../diagrams/quickStyle6.xml"/><Relationship Id="rId3" Type="http://schemas.openxmlformats.org/officeDocument/2006/relationships/image" Target="../media/image35.png"/><Relationship Id="rId7" Type="http://schemas.openxmlformats.org/officeDocument/2006/relationships/diagramLayout" Target="../diagrams/layout5.xml"/><Relationship Id="rId12" Type="http://schemas.openxmlformats.org/officeDocument/2006/relationships/diagramLayout" Target="../diagrams/layou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diagramData" Target="../diagrams/data5.xml"/><Relationship Id="rId11" Type="http://schemas.openxmlformats.org/officeDocument/2006/relationships/diagramData" Target="../diagrams/data6.xml"/><Relationship Id="rId5" Type="http://schemas.openxmlformats.org/officeDocument/2006/relationships/image" Target="../media/image37.png"/><Relationship Id="rId15" Type="http://schemas.microsoft.com/office/2007/relationships/diagramDrawing" Target="../diagrams/drawing6.xml"/><Relationship Id="rId10" Type="http://schemas.microsoft.com/office/2007/relationships/diagramDrawing" Target="../diagrams/drawing5.xml"/><Relationship Id="rId4" Type="http://schemas.openxmlformats.org/officeDocument/2006/relationships/image" Target="../media/image36.jpeg"/><Relationship Id="rId9" Type="http://schemas.openxmlformats.org/officeDocument/2006/relationships/diagramColors" Target="../diagrams/colors5.xml"/><Relationship Id="rId14" Type="http://schemas.openxmlformats.org/officeDocument/2006/relationships/diagramColors" Target="../diagrams/colors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38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microsoft.com/office/2007/relationships/diagramDrawing" Target="../diagrams/drawing12.xml"/><Relationship Id="rId18" Type="http://schemas.microsoft.com/office/2007/relationships/diagramDrawing" Target="../diagrams/drawing13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openxmlformats.org/officeDocument/2006/relationships/diagramColors" Target="../diagrams/colors12.xml"/><Relationship Id="rId17" Type="http://schemas.openxmlformats.org/officeDocument/2006/relationships/diagramColors" Target="../diagrams/colors13.xml"/><Relationship Id="rId2" Type="http://schemas.openxmlformats.org/officeDocument/2006/relationships/notesSlide" Target="../notesSlides/notesSlide8.xml"/><Relationship Id="rId16" Type="http://schemas.openxmlformats.org/officeDocument/2006/relationships/diagramQuickStyle" Target="../diagrams/quickStyle13.xml"/><Relationship Id="rId20" Type="http://schemas.openxmlformats.org/officeDocument/2006/relationships/image" Target="../media/image41.jpeg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1.xml"/><Relationship Id="rId11" Type="http://schemas.openxmlformats.org/officeDocument/2006/relationships/diagramQuickStyle" Target="../diagrams/quickStyle12.xml"/><Relationship Id="rId5" Type="http://schemas.openxmlformats.org/officeDocument/2006/relationships/diagramQuickStyle" Target="../diagrams/quickStyle11.xml"/><Relationship Id="rId15" Type="http://schemas.openxmlformats.org/officeDocument/2006/relationships/diagramLayout" Target="../diagrams/layout13.xml"/><Relationship Id="rId10" Type="http://schemas.openxmlformats.org/officeDocument/2006/relationships/diagramLayout" Target="../diagrams/layout12.xml"/><Relationship Id="rId19" Type="http://schemas.openxmlformats.org/officeDocument/2006/relationships/image" Target="../media/image40.jpeg"/><Relationship Id="rId4" Type="http://schemas.openxmlformats.org/officeDocument/2006/relationships/diagramLayout" Target="../diagrams/layout11.xml"/><Relationship Id="rId9" Type="http://schemas.openxmlformats.org/officeDocument/2006/relationships/diagramData" Target="../diagrams/data12.xml"/><Relationship Id="rId14" Type="http://schemas.openxmlformats.org/officeDocument/2006/relationships/diagramData" Target="../diagrams/data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diagramData" Target="../diagrams/data16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17" Type="http://schemas.microsoft.com/office/2007/relationships/diagramDrawing" Target="../diagrams/drawing16.xml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16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Relationship Id="rId14" Type="http://schemas.openxmlformats.org/officeDocument/2006/relationships/diagramLayout" Target="../diagrams/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3C90757F-1979-4998-B36C-17CFC6777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5108" y="2389189"/>
            <a:ext cx="6800850" cy="542924"/>
          </a:xfrm>
        </p:spPr>
        <p:txBody>
          <a:bodyPr/>
          <a:lstStyle/>
          <a:p>
            <a:pPr marL="0" indent="0"/>
            <a:r>
              <a:rPr lang="en-GB" sz="2400" dirty="0">
                <a:solidFill>
                  <a:schemeClr val="tx1"/>
                </a:solidFill>
              </a:rPr>
              <a:t>Second advice: how failure analysis of metallic components can bring very different results when carried out by different labs, while it should not. </a:t>
            </a:r>
            <a:endParaRPr lang="fr-BE" sz="2400" dirty="0">
              <a:solidFill>
                <a:schemeClr val="tx1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DA76D86-20CF-44BF-A64A-012609FFC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578" y="3831719"/>
            <a:ext cx="42291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None/>
              <a:defRPr/>
            </a:pPr>
            <a:r>
              <a:rPr lang="en-US" altLang="en-US" kern="0" dirty="0">
                <a:solidFill>
                  <a:schemeClr val="tx1"/>
                </a:solidFill>
              </a:rPr>
              <a:t>Véronique Vitry</a:t>
            </a:r>
            <a:r>
              <a:rPr lang="en-US" altLang="en-US" kern="0" baseline="30000" dirty="0">
                <a:solidFill>
                  <a:schemeClr val="tx1"/>
                </a:solidFill>
              </a:rPr>
              <a:t>1</a:t>
            </a:r>
            <a:endParaRPr lang="en-US" altLang="en-US" kern="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altLang="en-US" sz="2400" kern="0" baseline="0" dirty="0">
                <a:solidFill>
                  <a:schemeClr val="tx1"/>
                </a:solidFill>
              </a:rPr>
              <a:t>Victor Ioan Stanciu</a:t>
            </a:r>
            <a:r>
              <a:rPr lang="en-US" altLang="en-US" sz="2400" kern="0" baseline="30000" dirty="0">
                <a:solidFill>
                  <a:schemeClr val="tx1"/>
                </a:solidFill>
              </a:rPr>
              <a:t>1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altLang="en-US" sz="2400" kern="0" dirty="0">
                <a:solidFill>
                  <a:schemeClr val="tx1"/>
                </a:solidFill>
              </a:rPr>
              <a:t>Fabienne Delaunois</a:t>
            </a:r>
            <a:r>
              <a:rPr lang="en-US" altLang="en-US" sz="2400" kern="0" baseline="30000" dirty="0">
                <a:solidFill>
                  <a:schemeClr val="tx1"/>
                </a:solidFill>
              </a:rPr>
              <a:t>1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altLang="en-US" sz="2800" kern="0" baseline="30000" dirty="0">
                <a:solidFill>
                  <a:schemeClr val="tx1"/>
                </a:solidFill>
              </a:rPr>
              <a:t>1</a:t>
            </a:r>
            <a:r>
              <a:rPr lang="en-US" altLang="en-US" sz="2800" kern="0" baseline="0" dirty="0">
                <a:solidFill>
                  <a:schemeClr val="tx1"/>
                </a:solidFill>
              </a:rPr>
              <a:t>UMONS – POLYTECH</a:t>
            </a:r>
          </a:p>
        </p:txBody>
      </p:sp>
      <p:pic>
        <p:nvPicPr>
          <p:cNvPr id="4100" name="Picture 2" descr="http://pedagogique-heaj.be/coursdid/itineraire/itiner7.jpg">
            <a:extLst>
              <a:ext uri="{FF2B5EF4-FFF2-40B4-BE49-F238E27FC236}">
                <a16:creationId xmlns:a16="http://schemas.microsoft.com/office/drawing/2014/main" id="{33EEB118-2E27-4B28-872B-5A1AA25BD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" y="3563143"/>
            <a:ext cx="2298700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8" descr="http://www.globalview.be/pictures/big/A_23170.jpg">
            <a:extLst>
              <a:ext uri="{FF2B5EF4-FFF2-40B4-BE49-F238E27FC236}">
                <a16:creationId xmlns:a16="http://schemas.microsoft.com/office/drawing/2014/main" id="{C9E045BE-79AF-4437-9FE4-C01E81BC8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678" y="3831719"/>
            <a:ext cx="2436813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" descr="E:\Fabienne\Data\Images\Pôle_matériaux\materials2.png">
            <a:extLst>
              <a:ext uri="{FF2B5EF4-FFF2-40B4-BE49-F238E27FC236}">
                <a16:creationId xmlns:a16="http://schemas.microsoft.com/office/drawing/2014/main" id="{EF186960-D46B-4269-8B1B-1927E94D0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8581" y="5608637"/>
            <a:ext cx="295275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E1131DE-102F-44DE-B2E0-3792F16490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6731" y="143075"/>
            <a:ext cx="1658760" cy="225226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12361AC-F54F-4CA9-B7AA-CA310838E89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5" y="1159487"/>
            <a:ext cx="1772626" cy="17726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3AA8ED89-AE90-4D26-A6B7-C0FEE37A75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550769"/>
              </p:ext>
            </p:extLst>
          </p:nvPr>
        </p:nvGraphicFramePr>
        <p:xfrm>
          <a:off x="189570" y="2794822"/>
          <a:ext cx="8802029" cy="4063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E74224FE-C172-46B3-8B11-3980A27E0773}"/>
              </a:ext>
            </a:extLst>
          </p:cNvPr>
          <p:cNvSpPr txBox="1"/>
          <p:nvPr/>
        </p:nvSpPr>
        <p:spPr>
          <a:xfrm>
            <a:off x="356394" y="1359386"/>
            <a:ext cx="8431212" cy="146423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u="sng" baseline="0" dirty="0">
                <a:solidFill>
                  <a:schemeClr val="accent2"/>
                </a:solidFill>
              </a:rPr>
              <a:t>Important geometric deformation</a:t>
            </a:r>
            <a:r>
              <a:rPr lang="en-US" sz="2000" b="0" baseline="0" dirty="0">
                <a:solidFill>
                  <a:schemeClr val="accent2"/>
                </a:solidFill>
              </a:rPr>
              <a:t> </a:t>
            </a:r>
            <a:r>
              <a:rPr lang="en-US" sz="2000" baseline="0" dirty="0">
                <a:solidFill>
                  <a:schemeClr val="tx1"/>
                </a:solidFill>
              </a:rPr>
              <a:t>of the stick when damages occurs after application of a </a:t>
            </a:r>
            <a:r>
              <a:rPr lang="en-US" sz="2000" u="sng" baseline="0" dirty="0">
                <a:solidFill>
                  <a:schemeClr val="accent2"/>
                </a:solidFill>
              </a:rPr>
              <a:t>load on the handle</a:t>
            </a:r>
          </a:p>
          <a:p>
            <a:pPr>
              <a:defRPr/>
            </a:pPr>
            <a:r>
              <a:rPr lang="en-US" u="sng" dirty="0">
                <a:solidFill>
                  <a:schemeClr val="accent1"/>
                </a:solidFill>
              </a:rPr>
              <a:t>No geometric deformation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of the stick in the case of damage caused by the application of a load directly </a:t>
            </a:r>
            <a:r>
              <a:rPr lang="en-US" u="sng" dirty="0">
                <a:solidFill>
                  <a:schemeClr val="accent1"/>
                </a:solidFill>
              </a:rPr>
              <a:t>on the central column</a:t>
            </a:r>
            <a:endParaRPr lang="en-US" sz="2000" u="sng" baseline="0" dirty="0">
              <a:solidFill>
                <a:schemeClr val="accent2"/>
              </a:solidFill>
            </a:endParaRPr>
          </a:p>
        </p:txBody>
      </p:sp>
      <p:sp>
        <p:nvSpPr>
          <p:cNvPr id="32772" name="Flèche vers le haut 13">
            <a:extLst>
              <a:ext uri="{FF2B5EF4-FFF2-40B4-BE49-F238E27FC236}">
                <a16:creationId xmlns:a16="http://schemas.microsoft.com/office/drawing/2014/main" id="{F7AC1808-A412-4516-9BF8-F7EBB3CA9943}"/>
              </a:ext>
            </a:extLst>
          </p:cNvPr>
          <p:cNvSpPr>
            <a:spLocks noChangeArrowheads="1"/>
          </p:cNvSpPr>
          <p:nvPr/>
        </p:nvSpPr>
        <p:spPr bwMode="auto">
          <a:xfrm rot="13645085">
            <a:off x="5293331" y="2501946"/>
            <a:ext cx="280141" cy="734580"/>
          </a:xfrm>
          <a:prstGeom prst="upArrow">
            <a:avLst>
              <a:gd name="adj1" fmla="val 50000"/>
              <a:gd name="adj2" fmla="val 50009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fr-BE" altLang="fr-FR" sz="2800">
              <a:solidFill>
                <a:schemeClr val="tx1"/>
              </a:solidFill>
            </a:endParaRPr>
          </a:p>
        </p:txBody>
      </p:sp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33C55021-546A-4CEB-BA2A-7FD0D5527C98}"/>
              </a:ext>
            </a:extLst>
          </p:cNvPr>
          <p:cNvGraphicFramePr/>
          <p:nvPr/>
        </p:nvGraphicFramePr>
        <p:xfrm>
          <a:off x="0" y="304800"/>
          <a:ext cx="9144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Flèche vers le haut 13">
            <a:extLst>
              <a:ext uri="{FF2B5EF4-FFF2-40B4-BE49-F238E27FC236}">
                <a16:creationId xmlns:a16="http://schemas.microsoft.com/office/drawing/2014/main" id="{E2C9A07A-1FAD-435D-882F-FCAD2C597961}"/>
              </a:ext>
            </a:extLst>
          </p:cNvPr>
          <p:cNvSpPr>
            <a:spLocks noChangeArrowheads="1"/>
          </p:cNvSpPr>
          <p:nvPr/>
        </p:nvSpPr>
        <p:spPr bwMode="auto">
          <a:xfrm rot="13645085">
            <a:off x="4815731" y="4640702"/>
            <a:ext cx="280141" cy="734580"/>
          </a:xfrm>
          <a:prstGeom prst="upArrow">
            <a:avLst>
              <a:gd name="adj1" fmla="val 50000"/>
              <a:gd name="adj2" fmla="val 50009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fr-BE" altLang="fr-FR" sz="2800">
              <a:solidFill>
                <a:schemeClr val="tx1"/>
              </a:solidFill>
            </a:endParaRPr>
          </a:p>
        </p:txBody>
      </p:sp>
      <p:sp>
        <p:nvSpPr>
          <p:cNvPr id="11" name="Flèche vers le haut 13">
            <a:extLst>
              <a:ext uri="{FF2B5EF4-FFF2-40B4-BE49-F238E27FC236}">
                <a16:creationId xmlns:a16="http://schemas.microsoft.com/office/drawing/2014/main" id="{1FCA695F-70DC-463A-A11A-363BB75E7871}"/>
              </a:ext>
            </a:extLst>
          </p:cNvPr>
          <p:cNvSpPr>
            <a:spLocks noChangeArrowheads="1"/>
          </p:cNvSpPr>
          <p:nvPr/>
        </p:nvSpPr>
        <p:spPr bwMode="auto">
          <a:xfrm rot="13645085">
            <a:off x="8110873" y="2501946"/>
            <a:ext cx="280141" cy="734580"/>
          </a:xfrm>
          <a:prstGeom prst="upArrow">
            <a:avLst>
              <a:gd name="adj1" fmla="val 50000"/>
              <a:gd name="adj2" fmla="val 50009"/>
            </a:avLst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fr-BE" altLang="fr-FR" sz="2800">
              <a:solidFill>
                <a:schemeClr val="tx1"/>
              </a:solidFill>
            </a:endParaRPr>
          </a:p>
        </p:txBody>
      </p:sp>
      <p:sp>
        <p:nvSpPr>
          <p:cNvPr id="12" name="Flèche vers le haut 13">
            <a:extLst>
              <a:ext uri="{FF2B5EF4-FFF2-40B4-BE49-F238E27FC236}">
                <a16:creationId xmlns:a16="http://schemas.microsoft.com/office/drawing/2014/main" id="{C996D9B9-1A57-4AE2-8E91-4B812DDEC605}"/>
              </a:ext>
            </a:extLst>
          </p:cNvPr>
          <p:cNvSpPr>
            <a:spLocks noChangeArrowheads="1"/>
          </p:cNvSpPr>
          <p:nvPr/>
        </p:nvSpPr>
        <p:spPr bwMode="auto">
          <a:xfrm rot="13645085">
            <a:off x="7633273" y="4640702"/>
            <a:ext cx="280141" cy="734580"/>
          </a:xfrm>
          <a:prstGeom prst="upArrow">
            <a:avLst>
              <a:gd name="adj1" fmla="val 50000"/>
              <a:gd name="adj2" fmla="val 50009"/>
            </a:avLst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fr-BE" altLang="fr-FR" sz="2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50F805-DA5B-4EEF-BB35-2EF7E32A5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9E1F69-B937-4BD9-98E8-0EE964194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41E5A6-4625-4C5F-9B34-2965161E1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3909D8-851E-49E3-A5DA-ABDFF1D5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C28769-3360-4FFF-94F4-2BAA2525B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39B457-9B3E-47B1-9C41-CF0EB3F99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C5712F-D3DA-43C4-9EB2-14F60B684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DC60C9-2602-4CC7-BC1D-41C894640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152269-0330-40A6-842B-4DD3F1C17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AEF2B5-8479-4F4D-A537-E8C52D9EB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9400F6-0274-4BFC-BE93-9991BA7D7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59934B-81F1-4200-B920-0062C410EF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7" grpId="0" uiExpand="1" build="p" animBg="1"/>
      <p:bldP spid="32772" grpId="0" animBg="1"/>
      <p:bldP spid="8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>
            <a:extLst>
              <a:ext uri="{FF2B5EF4-FFF2-40B4-BE49-F238E27FC236}">
                <a16:creationId xmlns:a16="http://schemas.microsoft.com/office/drawing/2014/main" id="{0A94E5E7-6CDF-48D0-B95B-ECD4DC98CDA6}"/>
              </a:ext>
            </a:extLst>
          </p:cNvPr>
          <p:cNvSpPr/>
          <p:nvPr/>
        </p:nvSpPr>
        <p:spPr>
          <a:xfrm>
            <a:off x="381000" y="1487726"/>
            <a:ext cx="2340425" cy="442674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BE" baseline="0" dirty="0" err="1">
                <a:solidFill>
                  <a:schemeClr val="tx1"/>
                </a:solidFill>
              </a:rPr>
              <a:t>Damaged</a:t>
            </a:r>
            <a:r>
              <a:rPr lang="fr-BE" baseline="0" dirty="0">
                <a:solidFill>
                  <a:schemeClr val="tx1"/>
                </a:solidFill>
              </a:rPr>
              <a:t> </a:t>
            </a:r>
            <a:r>
              <a:rPr lang="fr-BE" baseline="0" dirty="0" err="1">
                <a:solidFill>
                  <a:schemeClr val="tx1"/>
                </a:solidFill>
              </a:rPr>
              <a:t>cyclic</a:t>
            </a:r>
            <a:r>
              <a:rPr lang="fr-BE" baseline="0" dirty="0">
                <a:solidFill>
                  <a:schemeClr val="tx1"/>
                </a:solidFill>
              </a:rPr>
              <a:t> stick</a:t>
            </a:r>
          </a:p>
        </p:txBody>
      </p:sp>
      <p:graphicFrame>
        <p:nvGraphicFramePr>
          <p:cNvPr id="10" name="Espace réservé du contenu 3">
            <a:extLst>
              <a:ext uri="{FF2B5EF4-FFF2-40B4-BE49-F238E27FC236}">
                <a16:creationId xmlns:a16="http://schemas.microsoft.com/office/drawing/2014/main" id="{EF623989-2F39-4BD7-A934-E968D0911B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189060"/>
              </p:ext>
            </p:extLst>
          </p:nvPr>
        </p:nvGraphicFramePr>
        <p:xfrm>
          <a:off x="30162" y="1930400"/>
          <a:ext cx="2440259" cy="2146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8916" name="Рисунок 15">
            <a:extLst>
              <a:ext uri="{FF2B5EF4-FFF2-40B4-BE49-F238E27FC236}">
                <a16:creationId xmlns:a16="http://schemas.microsoft.com/office/drawing/2014/main" id="{094D2266-9C77-46B3-9836-9833FA932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9969" y="1425336"/>
            <a:ext cx="2903031" cy="225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Рисунок 16">
            <a:extLst>
              <a:ext uri="{FF2B5EF4-FFF2-40B4-BE49-F238E27FC236}">
                <a16:creationId xmlns:a16="http://schemas.microsoft.com/office/drawing/2014/main" id="{B4ECAD9F-DFA3-4EEA-A04D-E3AED6C69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7756" y="1583357"/>
            <a:ext cx="2789290" cy="209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1A707942-4DC4-4BD3-B4FF-C8604190C7BF}"/>
              </a:ext>
            </a:extLst>
          </p:cNvPr>
          <p:cNvGraphicFramePr/>
          <p:nvPr/>
        </p:nvGraphicFramePr>
        <p:xfrm>
          <a:off x="0" y="304800"/>
          <a:ext cx="9144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7" name="Espace réservé du contenu 3">
            <a:extLst>
              <a:ext uri="{FF2B5EF4-FFF2-40B4-BE49-F238E27FC236}">
                <a16:creationId xmlns:a16="http://schemas.microsoft.com/office/drawing/2014/main" id="{3E1CB8D3-2825-422C-BE48-F4C3AE4C89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7596670"/>
              </p:ext>
            </p:extLst>
          </p:nvPr>
        </p:nvGraphicFramePr>
        <p:xfrm>
          <a:off x="6528614" y="4002325"/>
          <a:ext cx="2540620" cy="285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pSp>
        <p:nvGrpSpPr>
          <p:cNvPr id="8" name="Groupe 6">
            <a:extLst>
              <a:ext uri="{FF2B5EF4-FFF2-40B4-BE49-F238E27FC236}">
                <a16:creationId xmlns:a16="http://schemas.microsoft.com/office/drawing/2014/main" id="{BE6BCDD4-E252-4F8D-8A1C-51F65844EE2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03733" y="4281591"/>
            <a:ext cx="3137022" cy="2353105"/>
            <a:chOff x="2133600" y="1905000"/>
            <a:chExt cx="5400000" cy="4050000"/>
          </a:xfrm>
        </p:grpSpPr>
        <p:pic>
          <p:nvPicPr>
            <p:cNvPr id="9" name="Image 10">
              <a:extLst>
                <a:ext uri="{FF2B5EF4-FFF2-40B4-BE49-F238E27FC236}">
                  <a16:creationId xmlns:a16="http://schemas.microsoft.com/office/drawing/2014/main" id="{BE044C4C-DF47-408D-B5D6-A82A30DB9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905000"/>
              <a:ext cx="5400000" cy="405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A5F92059-CDF4-43E3-AD0A-4FF530252C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7997" y="4852278"/>
              <a:ext cx="2666147" cy="481800"/>
              <a:chOff x="4647997" y="4852278"/>
              <a:chExt cx="2666147" cy="481800"/>
            </a:xfrm>
          </p:grpSpPr>
          <p:cxnSp>
            <p:nvCxnSpPr>
              <p:cNvPr id="13" name="Connecteur droit avec flèche 12">
                <a:extLst>
                  <a:ext uri="{FF2B5EF4-FFF2-40B4-BE49-F238E27FC236}">
                    <a16:creationId xmlns:a16="http://schemas.microsoft.com/office/drawing/2014/main" id="{251C2F9B-0A3B-4CCE-802E-A0E9E7B5F770}"/>
                  </a:ext>
                </a:extLst>
              </p:cNvPr>
              <p:cNvCxnSpPr/>
              <p:nvPr/>
            </p:nvCxnSpPr>
            <p:spPr bwMode="auto">
              <a:xfrm>
                <a:off x="4647997" y="5334078"/>
                <a:ext cx="2666147" cy="0"/>
              </a:xfrm>
              <a:prstGeom prst="straightConnector1">
                <a:avLst/>
              </a:prstGeom>
              <a:ln w="762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A4A6A3A6-BFFB-4FFE-9DCA-44A6767A14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18181" y="4852278"/>
                <a:ext cx="1325777" cy="46058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bg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bg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bg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bg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bg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2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altLang="fr-FR" sz="1100" baseline="0" dirty="0"/>
                  <a:t>5 mm</a:t>
                </a:r>
                <a:endParaRPr lang="fr-BE" altLang="fr-FR" sz="1100" baseline="0" dirty="0"/>
              </a:p>
            </p:txBody>
          </p:sp>
        </p:grp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FE35F299-96E1-4F7A-AAB5-A89BF93BDE7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035" y="4281591"/>
            <a:ext cx="3137020" cy="2353105"/>
            <a:chOff x="2362200" y="1828800"/>
            <a:chExt cx="5400000" cy="4050000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541D019D-B5F5-4BFE-89D8-14B89B738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828800"/>
              <a:ext cx="5400000" cy="405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90CEEE9A-F6F5-42F8-973B-A6834352C7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76597" y="4790283"/>
              <a:ext cx="2666147" cy="482068"/>
              <a:chOff x="4647997" y="4866483"/>
              <a:chExt cx="2666147" cy="482068"/>
            </a:xfrm>
          </p:grpSpPr>
          <p:cxnSp>
            <p:nvCxnSpPr>
              <p:cNvPr id="18" name="Connecteur droit avec flèche 17">
                <a:extLst>
                  <a:ext uri="{FF2B5EF4-FFF2-40B4-BE49-F238E27FC236}">
                    <a16:creationId xmlns:a16="http://schemas.microsoft.com/office/drawing/2014/main" id="{FD2D1EDB-9B58-43EA-A97F-841A47FC565E}"/>
                  </a:ext>
                </a:extLst>
              </p:cNvPr>
              <p:cNvCxnSpPr/>
              <p:nvPr/>
            </p:nvCxnSpPr>
            <p:spPr bwMode="auto">
              <a:xfrm>
                <a:off x="4647997" y="5334078"/>
                <a:ext cx="2666147" cy="0"/>
              </a:xfrm>
              <a:prstGeom prst="straightConnector1">
                <a:avLst/>
              </a:prstGeom>
              <a:ln w="762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226F515A-93AF-4E78-8DF1-D9E5B2FF63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0948" y="4866483"/>
                <a:ext cx="1436115" cy="48206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bg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bg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bg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bg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bg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2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altLang="fr-FR" sz="1100" baseline="0" dirty="0"/>
                  <a:t>5 mm</a:t>
                </a:r>
                <a:endParaRPr lang="fr-BE" altLang="fr-FR" sz="1100" baseline="0" dirty="0"/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BD9A8C99-9C20-438D-BADC-0A6935A27D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1924577"/>
              </p:ext>
            </p:extLst>
          </p:nvPr>
        </p:nvGraphicFramePr>
        <p:xfrm>
          <a:off x="228600" y="1435368"/>
          <a:ext cx="8471053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F061AACA-5639-4726-BC11-885E98DC3E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2740955"/>
              </p:ext>
            </p:extLst>
          </p:nvPr>
        </p:nvGraphicFramePr>
        <p:xfrm>
          <a:off x="471888" y="2050781"/>
          <a:ext cx="8265406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A57BBC2B-7548-457D-AA46-EA948A917352}"/>
              </a:ext>
            </a:extLst>
          </p:cNvPr>
          <p:cNvSpPr txBox="1"/>
          <p:nvPr/>
        </p:nvSpPr>
        <p:spPr>
          <a:xfrm>
            <a:off x="990600" y="5637213"/>
            <a:ext cx="7708900" cy="784225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baseline="0" dirty="0"/>
              <a:t>Damage not possible in normal use during flight</a:t>
            </a:r>
          </a:p>
          <a:p>
            <a:pPr>
              <a:defRPr/>
            </a:pPr>
            <a:r>
              <a:rPr lang="en-US" sz="2000" baseline="0" dirty="0"/>
              <a:t>Results similar to an improper load solicitation of the column</a:t>
            </a:r>
            <a:endParaRPr lang="en-US" sz="2000" baseline="30000" dirty="0"/>
          </a:p>
        </p:txBody>
      </p:sp>
      <p:sp>
        <p:nvSpPr>
          <p:cNvPr id="14" name="Flèche droite 13">
            <a:extLst>
              <a:ext uri="{FF2B5EF4-FFF2-40B4-BE49-F238E27FC236}">
                <a16:creationId xmlns:a16="http://schemas.microsoft.com/office/drawing/2014/main" id="{C64A539E-C256-45E8-8611-6A18F69902C9}"/>
              </a:ext>
            </a:extLst>
          </p:cNvPr>
          <p:cNvSpPr/>
          <p:nvPr/>
        </p:nvSpPr>
        <p:spPr bwMode="auto">
          <a:xfrm>
            <a:off x="228600" y="5810250"/>
            <a:ext cx="609600" cy="43815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fr-BE">
              <a:latin typeface="Arial" charset="0"/>
            </a:endParaRP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1F44A6E0-611F-4255-8BD9-4E5ED0AFB42D}"/>
              </a:ext>
            </a:extLst>
          </p:cNvPr>
          <p:cNvGraphicFramePr/>
          <p:nvPr/>
        </p:nvGraphicFramePr>
        <p:xfrm>
          <a:off x="0" y="304800"/>
          <a:ext cx="9144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A5FFF9E3-2684-4E9A-956A-6EA13872EB8B}"/>
              </a:ext>
            </a:extLst>
          </p:cNvPr>
          <p:cNvGraphicFramePr/>
          <p:nvPr/>
        </p:nvGraphicFramePr>
        <p:xfrm>
          <a:off x="0" y="304800"/>
          <a:ext cx="9144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5059" name="Image 1">
            <a:extLst>
              <a:ext uri="{FF2B5EF4-FFF2-40B4-BE49-F238E27FC236}">
                <a16:creationId xmlns:a16="http://schemas.microsoft.com/office/drawing/2014/main" id="{B66D5818-2D0F-4912-93CB-570368AAA5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5078" y="1540114"/>
            <a:ext cx="3382963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60" name="Groupe 5">
            <a:extLst>
              <a:ext uri="{FF2B5EF4-FFF2-40B4-BE49-F238E27FC236}">
                <a16:creationId xmlns:a16="http://schemas.microsoft.com/office/drawing/2014/main" id="{8ED6C66C-9FD3-4215-B3D6-DF593C036E59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524000"/>
            <a:ext cx="3661317" cy="2681287"/>
            <a:chOff x="228600" y="1905000"/>
            <a:chExt cx="4892040" cy="3599815"/>
          </a:xfrm>
        </p:grpSpPr>
        <p:pic>
          <p:nvPicPr>
            <p:cNvPr id="45062" name="Image 9">
              <a:extLst>
                <a:ext uri="{FF2B5EF4-FFF2-40B4-BE49-F238E27FC236}">
                  <a16:creationId xmlns:a16="http://schemas.microsoft.com/office/drawing/2014/main" id="{401B3022-6AEC-4785-A50A-DD094CD261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905000"/>
              <a:ext cx="4892040" cy="3599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à coins arrondis 3">
              <a:extLst>
                <a:ext uri="{FF2B5EF4-FFF2-40B4-BE49-F238E27FC236}">
                  <a16:creationId xmlns:a16="http://schemas.microsoft.com/office/drawing/2014/main" id="{6AB2FCCD-4057-4102-A298-767CB7581DD0}"/>
                </a:ext>
              </a:extLst>
            </p:cNvPr>
            <p:cNvSpPr/>
            <p:nvPr/>
          </p:nvSpPr>
          <p:spPr bwMode="auto">
            <a:xfrm>
              <a:off x="1752402" y="2590679"/>
              <a:ext cx="1752373" cy="1114228"/>
            </a:xfrm>
            <a:prstGeom prst="roundRect">
              <a:avLst/>
            </a:prstGeom>
            <a:noFill/>
            <a:ln w="7620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  <a:defRPr/>
              </a:pPr>
              <a:endParaRPr lang="fr-BE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à coins arrondis 13">
            <a:extLst>
              <a:ext uri="{FF2B5EF4-FFF2-40B4-BE49-F238E27FC236}">
                <a16:creationId xmlns:a16="http://schemas.microsoft.com/office/drawing/2014/main" id="{5D2CAA40-A137-4799-9661-EA96C6C7AFF4}"/>
              </a:ext>
            </a:extLst>
          </p:cNvPr>
          <p:cNvSpPr/>
          <p:nvPr/>
        </p:nvSpPr>
        <p:spPr>
          <a:xfrm>
            <a:off x="1537823" y="4360669"/>
            <a:ext cx="6248400" cy="4426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BE" baseline="0" dirty="0">
                <a:solidFill>
                  <a:schemeClr val="tx1"/>
                </a:solidFill>
              </a:rPr>
              <a:t>Made of </a:t>
            </a:r>
            <a:r>
              <a:rPr lang="fr-BE" baseline="0" dirty="0" err="1">
                <a:solidFill>
                  <a:schemeClr val="tx1"/>
                </a:solidFill>
              </a:rPr>
              <a:t>martensitic</a:t>
            </a:r>
            <a:r>
              <a:rPr lang="fr-BE" baseline="0" dirty="0">
                <a:solidFill>
                  <a:schemeClr val="tx1"/>
                </a:solidFill>
              </a:rPr>
              <a:t> </a:t>
            </a:r>
            <a:r>
              <a:rPr lang="fr-BE" baseline="0" dirty="0" err="1">
                <a:solidFill>
                  <a:schemeClr val="tx1"/>
                </a:solidFill>
              </a:rPr>
              <a:t>stainless</a:t>
            </a:r>
            <a:r>
              <a:rPr lang="fr-BE" baseline="0" dirty="0">
                <a:solidFill>
                  <a:schemeClr val="tx1"/>
                </a:solidFill>
              </a:rPr>
              <a:t> </a:t>
            </a:r>
            <a:r>
              <a:rPr lang="fr-BE" baseline="0" dirty="0" err="1">
                <a:solidFill>
                  <a:schemeClr val="tx1"/>
                </a:solidFill>
              </a:rPr>
              <a:t>steel</a:t>
            </a:r>
            <a:endParaRPr lang="fr-BE" baseline="0" dirty="0">
              <a:solidFill>
                <a:schemeClr val="tx1"/>
              </a:solidFill>
            </a:endParaRPr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F229824F-2E11-484F-BC48-53BA5DA738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6974378"/>
              </p:ext>
            </p:extLst>
          </p:nvPr>
        </p:nvGraphicFramePr>
        <p:xfrm>
          <a:off x="291790" y="5004183"/>
          <a:ext cx="8229600" cy="1749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CC7308DF-501A-4296-ACF6-951B4CFA77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7750883"/>
              </p:ext>
            </p:extLst>
          </p:nvPr>
        </p:nvGraphicFramePr>
        <p:xfrm>
          <a:off x="228600" y="1524000"/>
          <a:ext cx="5638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à coins arrondis 4">
            <a:extLst>
              <a:ext uri="{FF2B5EF4-FFF2-40B4-BE49-F238E27FC236}">
                <a16:creationId xmlns:a16="http://schemas.microsoft.com/office/drawing/2014/main" id="{6C0A50A6-F387-44B1-A69B-E825B81FA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7" y="2975478"/>
            <a:ext cx="1917700" cy="638175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fr-FR" sz="2800" baseline="0">
                <a:solidFill>
                  <a:schemeClr val="tx1"/>
                </a:solidFill>
                <a:cs typeface="Times New Roman" panose="02020603050405020304" pitchFamily="18" charset="0"/>
              </a:rPr>
              <a:t>Is it true ?</a:t>
            </a: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811B77C3-D7C0-4504-B51A-CDAC4566784B}"/>
              </a:ext>
            </a:extLst>
          </p:cNvPr>
          <p:cNvGraphicFramePr/>
          <p:nvPr/>
        </p:nvGraphicFramePr>
        <p:xfrm>
          <a:off x="0" y="304800"/>
          <a:ext cx="9144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9157" name="Image 2">
            <a:extLst>
              <a:ext uri="{FF2B5EF4-FFF2-40B4-BE49-F238E27FC236}">
                <a16:creationId xmlns:a16="http://schemas.microsoft.com/office/drawing/2014/main" id="{9E12CB7D-C9E8-47BD-BCE7-D2C5AA0301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2488" y="1690688"/>
            <a:ext cx="3121025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Image 3">
            <a:extLst>
              <a:ext uri="{FF2B5EF4-FFF2-40B4-BE49-F238E27FC236}">
                <a16:creationId xmlns:a16="http://schemas.microsoft.com/office/drawing/2014/main" id="{BE7C9E15-77C7-4601-AAE4-455658FCD39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2488" y="3838575"/>
            <a:ext cx="3052762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à coins arrondis 4">
            <a:extLst>
              <a:ext uri="{FF2B5EF4-FFF2-40B4-BE49-F238E27FC236}">
                <a16:creationId xmlns:a16="http://schemas.microsoft.com/office/drawing/2014/main" id="{E9676F40-1239-4AD9-9E57-2586E9B01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912" y="5429947"/>
            <a:ext cx="5019675" cy="638175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72000" tIns="72000" rIns="72000" bIns="72000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fr-FR" sz="2800" baseline="0">
                <a:solidFill>
                  <a:schemeClr val="tx1"/>
                </a:solidFill>
                <a:cs typeface="Times New Roman" panose="02020603050405020304" pitchFamily="18" charset="0"/>
              </a:rPr>
              <a:t>You need SEM observation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9D1C21-386F-4956-B586-A24687B560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1CEDF9-1DE8-4771-9186-8B3988094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AAE63A-C1D3-4CD5-9727-E4BCBBDB6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E6411D-26FF-4249-81AE-15C21E26E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1383A99E-72EA-4C79-A001-A4FEFD277302}"/>
              </a:ext>
            </a:extLst>
          </p:cNvPr>
          <p:cNvGraphicFramePr/>
          <p:nvPr/>
        </p:nvGraphicFramePr>
        <p:xfrm>
          <a:off x="0" y="304800"/>
          <a:ext cx="9144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AA57C22C-4599-4B66-AE71-AFBA63D165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6292441"/>
              </p:ext>
            </p:extLst>
          </p:nvPr>
        </p:nvGraphicFramePr>
        <p:xfrm>
          <a:off x="228600" y="1524000"/>
          <a:ext cx="53340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3252" name="Image 1">
            <a:extLst>
              <a:ext uri="{FF2B5EF4-FFF2-40B4-BE49-F238E27FC236}">
                <a16:creationId xmlns:a16="http://schemas.microsoft.com/office/drawing/2014/main" id="{ACCCE802-9F13-42E2-BCD9-EBC77DE8EB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1544638"/>
            <a:ext cx="3176588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Image 2">
            <a:extLst>
              <a:ext uri="{FF2B5EF4-FFF2-40B4-BE49-F238E27FC236}">
                <a16:creationId xmlns:a16="http://schemas.microsoft.com/office/drawing/2014/main" id="{D1CF9015-76E3-416D-ACB4-037FADA731F9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3219450"/>
            <a:ext cx="317658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EA5BBFAD-2709-47DF-82B7-7874C80A4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105400"/>
            <a:ext cx="7924800" cy="1114425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72000" rIns="72000" bIns="72000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fr-FR" sz="2800" baseline="0">
                <a:solidFill>
                  <a:schemeClr val="tx1"/>
                </a:solidFill>
                <a:cs typeface="Times New Roman" panose="02020603050405020304" pitchFamily="18" charset="0"/>
              </a:rPr>
              <a:t>Impossible to examine the fractured area with a microscope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3149AF2D-5FC0-4C6C-AE88-1AB778FAE3A3}"/>
              </a:ext>
            </a:extLst>
          </p:cNvPr>
          <p:cNvGraphicFramePr/>
          <p:nvPr/>
        </p:nvGraphicFramePr>
        <p:xfrm>
          <a:off x="0" y="304800"/>
          <a:ext cx="9144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B5292922-1EB3-4E4A-A094-59715986FA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988079"/>
              </p:ext>
            </p:extLst>
          </p:nvPr>
        </p:nvGraphicFramePr>
        <p:xfrm>
          <a:off x="143088" y="1406196"/>
          <a:ext cx="3788547" cy="4180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55301" name="Groupe 17">
            <a:extLst>
              <a:ext uri="{FF2B5EF4-FFF2-40B4-BE49-F238E27FC236}">
                <a16:creationId xmlns:a16="http://schemas.microsoft.com/office/drawing/2014/main" id="{43569A8D-3749-435F-A689-C46126899814}"/>
              </a:ext>
            </a:extLst>
          </p:cNvPr>
          <p:cNvGrpSpPr>
            <a:grpSpLocks/>
          </p:cNvGrpSpPr>
          <p:nvPr/>
        </p:nvGrpSpPr>
        <p:grpSpPr bwMode="auto">
          <a:xfrm>
            <a:off x="4076468" y="1418490"/>
            <a:ext cx="2959952" cy="2267610"/>
            <a:chOff x="533400" y="1896004"/>
            <a:chExt cx="6438265" cy="4829125"/>
          </a:xfrm>
        </p:grpSpPr>
        <p:pic>
          <p:nvPicPr>
            <p:cNvPr id="55302" name="Image 11">
              <a:extLst>
                <a:ext uri="{FF2B5EF4-FFF2-40B4-BE49-F238E27FC236}">
                  <a16:creationId xmlns:a16="http://schemas.microsoft.com/office/drawing/2014/main" id="{8EB7DE72-0315-465D-BD8D-21EABC2A9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896004"/>
              <a:ext cx="6438265" cy="4829125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EE159715-45FB-4652-B074-A0C98EF1D981}"/>
                </a:ext>
              </a:extLst>
            </p:cNvPr>
            <p:cNvCxnSpPr/>
            <p:nvPr/>
          </p:nvCxnSpPr>
          <p:spPr bwMode="auto">
            <a:xfrm>
              <a:off x="5563863" y="6261842"/>
              <a:ext cx="1140805" cy="0"/>
            </a:xfrm>
            <a:prstGeom prst="straightConnector1">
              <a:avLst/>
            </a:prstGeom>
            <a:ln w="38100">
              <a:solidFill>
                <a:schemeClr val="accent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304" name="ZoneTexte 14">
              <a:extLst>
                <a:ext uri="{FF2B5EF4-FFF2-40B4-BE49-F238E27FC236}">
                  <a16:creationId xmlns:a16="http://schemas.microsoft.com/office/drawing/2014/main" id="{BD8E7E76-9DAA-40F0-95A5-2C7E058A6F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6928" y="5727255"/>
              <a:ext cx="1033365" cy="467799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800" baseline="0"/>
                <a:t>1 mm</a:t>
              </a:r>
              <a:endParaRPr lang="fr-BE" altLang="fr-FR" sz="800" baseline="0"/>
            </a:p>
          </p:txBody>
        </p:sp>
      </p:grpSp>
      <p:grpSp>
        <p:nvGrpSpPr>
          <p:cNvPr id="13" name="Groupe 5">
            <a:extLst>
              <a:ext uri="{FF2B5EF4-FFF2-40B4-BE49-F238E27FC236}">
                <a16:creationId xmlns:a16="http://schemas.microsoft.com/office/drawing/2014/main" id="{A48DB330-6D2B-4BD6-B045-D9544C1BC9F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52450" y="3857547"/>
            <a:ext cx="2101281" cy="1576656"/>
            <a:chOff x="914760" y="685800"/>
            <a:chExt cx="7619252" cy="5714999"/>
          </a:xfrm>
        </p:grpSpPr>
        <p:pic>
          <p:nvPicPr>
            <p:cNvPr id="15" name="Image 11">
              <a:extLst>
                <a:ext uri="{FF2B5EF4-FFF2-40B4-BE49-F238E27FC236}">
                  <a16:creationId xmlns:a16="http://schemas.microsoft.com/office/drawing/2014/main" id="{8890194A-FF9E-4199-945D-96B278210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760" y="685800"/>
              <a:ext cx="7619252" cy="5714999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ZoneTexte 14">
              <a:extLst>
                <a:ext uri="{FF2B5EF4-FFF2-40B4-BE49-F238E27FC236}">
                  <a16:creationId xmlns:a16="http://schemas.microsoft.com/office/drawing/2014/main" id="{5BDDCDF7-7826-44FB-A9F7-A1ED2F84C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3350" y="5429157"/>
              <a:ext cx="1795434" cy="7251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700" baseline="0" dirty="0"/>
                <a:t>500 µm</a:t>
              </a:r>
              <a:endParaRPr lang="fr-BE" altLang="fr-FR" sz="700" baseline="0" dirty="0"/>
            </a:p>
          </p:txBody>
        </p: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DAD10BCC-08DF-4459-9C5F-A7DE17EF245D}"/>
                </a:ext>
              </a:extLst>
            </p:cNvPr>
            <p:cNvCxnSpPr/>
            <p:nvPr/>
          </p:nvCxnSpPr>
          <p:spPr bwMode="auto">
            <a:xfrm>
              <a:off x="5949448" y="6021144"/>
              <a:ext cx="2507261" cy="0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9">
            <a:extLst>
              <a:ext uri="{FF2B5EF4-FFF2-40B4-BE49-F238E27FC236}">
                <a16:creationId xmlns:a16="http://schemas.microsoft.com/office/drawing/2014/main" id="{602B2EA9-1D44-4DEA-9D66-2B5FA736582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90388" y="3857547"/>
            <a:ext cx="2946032" cy="2210498"/>
            <a:chOff x="711578" y="533400"/>
            <a:chExt cx="7670422" cy="5753380"/>
          </a:xfrm>
        </p:grpSpPr>
        <p:pic>
          <p:nvPicPr>
            <p:cNvPr id="19" name="Image 15">
              <a:extLst>
                <a:ext uri="{FF2B5EF4-FFF2-40B4-BE49-F238E27FC236}">
                  <a16:creationId xmlns:a16="http://schemas.microsoft.com/office/drawing/2014/main" id="{E97E43CD-F5A7-4861-ABFE-5C10722D2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578" y="533400"/>
              <a:ext cx="7670422" cy="5753380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1FC0F085-B441-4F6E-B4D0-5542AB057A33}"/>
                </a:ext>
              </a:extLst>
            </p:cNvPr>
            <p:cNvCxnSpPr/>
            <p:nvPr/>
          </p:nvCxnSpPr>
          <p:spPr bwMode="auto">
            <a:xfrm>
              <a:off x="5793613" y="5867368"/>
              <a:ext cx="2510566" cy="0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17">
              <a:extLst>
                <a:ext uri="{FF2B5EF4-FFF2-40B4-BE49-F238E27FC236}">
                  <a16:creationId xmlns:a16="http://schemas.microsoft.com/office/drawing/2014/main" id="{7783E541-8A5D-428D-BDDE-70F43D1E7E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0598" y="5322470"/>
              <a:ext cx="1415610" cy="52069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700" baseline="0"/>
                <a:t>100 µm</a:t>
              </a:r>
              <a:endParaRPr lang="fr-BE" altLang="fr-FR" sz="700" baseline="0"/>
            </a:p>
          </p:txBody>
        </p:sp>
      </p:grp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50A11D34-BEAF-40AD-BD40-D87DC23AAF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40528"/>
              </p:ext>
            </p:extLst>
          </p:nvPr>
        </p:nvGraphicFramePr>
        <p:xfrm>
          <a:off x="190269" y="2207637"/>
          <a:ext cx="3674460" cy="3111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1F0F57D-519C-435C-8480-83B919309793}"/>
              </a:ext>
            </a:extLst>
          </p:cNvPr>
          <p:cNvSpPr/>
          <p:nvPr/>
        </p:nvSpPr>
        <p:spPr>
          <a:xfrm>
            <a:off x="190269" y="4170556"/>
            <a:ext cx="3674460" cy="12636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3149AF2D-5FC0-4C6C-AE88-1AB778FAE3A3}"/>
              </a:ext>
            </a:extLst>
          </p:cNvPr>
          <p:cNvGraphicFramePr/>
          <p:nvPr/>
        </p:nvGraphicFramePr>
        <p:xfrm>
          <a:off x="0" y="304800"/>
          <a:ext cx="9144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B5292922-1EB3-4E4A-A094-59715986FAB0}"/>
              </a:ext>
            </a:extLst>
          </p:cNvPr>
          <p:cNvGraphicFramePr/>
          <p:nvPr/>
        </p:nvGraphicFramePr>
        <p:xfrm>
          <a:off x="143088" y="1406196"/>
          <a:ext cx="3788547" cy="4180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50A11D34-BEAF-40AD-BD40-D87DC23AAF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7389971"/>
              </p:ext>
            </p:extLst>
          </p:nvPr>
        </p:nvGraphicFramePr>
        <p:xfrm>
          <a:off x="190269" y="2207637"/>
          <a:ext cx="3674460" cy="3111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22" name="Image 12">
            <a:extLst>
              <a:ext uri="{FF2B5EF4-FFF2-40B4-BE49-F238E27FC236}">
                <a16:creationId xmlns:a16="http://schemas.microsoft.com/office/drawing/2014/main" id="{1B53F195-ABC8-4D70-A2EC-E8445C243295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8816" y="1406196"/>
            <a:ext cx="2536728" cy="1903141"/>
          </a:xfrm>
          <a:prstGeom prst="rect">
            <a:avLst/>
          </a:prstGeom>
          <a:noFill/>
          <a:ln w="38100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 18">
            <a:extLst>
              <a:ext uri="{FF2B5EF4-FFF2-40B4-BE49-F238E27FC236}">
                <a16:creationId xmlns:a16="http://schemas.microsoft.com/office/drawing/2014/main" id="{3AEB68B9-2425-4BB8-9E9B-657AC1C25FF7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7341" y="1406196"/>
            <a:ext cx="2536729" cy="1903141"/>
          </a:xfrm>
          <a:prstGeom prst="rect">
            <a:avLst/>
          </a:prstGeom>
          <a:noFill/>
          <a:ln w="38100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5">
            <a:extLst>
              <a:ext uri="{FF2B5EF4-FFF2-40B4-BE49-F238E27FC236}">
                <a16:creationId xmlns:a16="http://schemas.microsoft.com/office/drawing/2014/main" id="{9B522C97-F5F8-4FA5-A104-24BDE48F0CFC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5480" y="3652712"/>
            <a:ext cx="3540125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FF3CFD74-43E6-4894-A04A-62F9DE1C2C00}"/>
              </a:ext>
            </a:extLst>
          </p:cNvPr>
          <p:cNvCxnSpPr>
            <a:cxnSpLocks/>
          </p:cNvCxnSpPr>
          <p:nvPr/>
        </p:nvCxnSpPr>
        <p:spPr bwMode="auto">
          <a:xfrm flipH="1">
            <a:off x="5397190" y="4079878"/>
            <a:ext cx="907214" cy="2228722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à coins arrondis 4">
            <a:extLst>
              <a:ext uri="{FF2B5EF4-FFF2-40B4-BE49-F238E27FC236}">
                <a16:creationId xmlns:a16="http://schemas.microsoft.com/office/drawing/2014/main" id="{51E21B71-F851-4065-896F-43BDC0957AD1}"/>
              </a:ext>
            </a:extLst>
          </p:cNvPr>
          <p:cNvSpPr/>
          <p:nvPr/>
        </p:nvSpPr>
        <p:spPr bwMode="auto">
          <a:xfrm>
            <a:off x="6304404" y="3775078"/>
            <a:ext cx="422275" cy="304800"/>
          </a:xfrm>
          <a:prstGeom prst="roundRect">
            <a:avLst/>
          </a:prstGeom>
          <a:noFill/>
          <a:ln w="5715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fr-BE">
              <a:solidFill>
                <a:schemeClr val="tx1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6241458-3FBB-4C97-BF0A-F8CE792499C2}"/>
              </a:ext>
            </a:extLst>
          </p:cNvPr>
          <p:cNvSpPr txBox="1"/>
          <p:nvPr/>
        </p:nvSpPr>
        <p:spPr>
          <a:xfrm>
            <a:off x="5050281" y="6348888"/>
            <a:ext cx="2930525" cy="4086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1800" baseline="0" dirty="0">
                <a:solidFill>
                  <a:schemeClr val="tx1"/>
                </a:solidFill>
              </a:rPr>
              <a:t>About 1 </a:t>
            </a:r>
            <a:r>
              <a:rPr lang="fr-FR" sz="1800" baseline="0" dirty="0" err="1">
                <a:solidFill>
                  <a:schemeClr val="tx1"/>
                </a:solidFill>
              </a:rPr>
              <a:t>wt</a:t>
            </a:r>
            <a:r>
              <a:rPr lang="fr-FR" sz="1800" baseline="0" dirty="0">
                <a:solidFill>
                  <a:schemeClr val="tx1"/>
                </a:solidFill>
              </a:rPr>
              <a:t>.% of P</a:t>
            </a:r>
            <a:endParaRPr lang="fr-BE" sz="1800" baseline="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842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A663C25C-32CF-49C8-80AD-385BA08334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1923410"/>
              </p:ext>
            </p:extLst>
          </p:nvPr>
        </p:nvGraphicFramePr>
        <p:xfrm>
          <a:off x="228600" y="1435368"/>
          <a:ext cx="8471053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C913125E-9CFA-4BD8-B141-135BC4E2E3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8983212"/>
              </p:ext>
            </p:extLst>
          </p:nvPr>
        </p:nvGraphicFramePr>
        <p:xfrm>
          <a:off x="471888" y="2050780"/>
          <a:ext cx="8265406" cy="4273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DB5AF4BF-B923-4724-9A36-EED6AE167BB9}"/>
              </a:ext>
            </a:extLst>
          </p:cNvPr>
          <p:cNvGraphicFramePr/>
          <p:nvPr/>
        </p:nvGraphicFramePr>
        <p:xfrm>
          <a:off x="0" y="304800"/>
          <a:ext cx="9144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2A46429A-EB83-480A-A76E-A106581FD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5613"/>
            <a:ext cx="7772400" cy="611187"/>
          </a:xfrm>
        </p:spPr>
        <p:txBody>
          <a:bodyPr/>
          <a:lstStyle/>
          <a:p>
            <a:r>
              <a:rPr lang="en-US" altLang="en-US" sz="3600" dirty="0"/>
              <a:t>Conclusions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93EB3E99-5DE0-4974-8C0B-FA7DEA1F31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8472471"/>
              </p:ext>
            </p:extLst>
          </p:nvPr>
        </p:nvGraphicFramePr>
        <p:xfrm>
          <a:off x="304800" y="730675"/>
          <a:ext cx="8534400" cy="281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E85EA564-3E90-41AF-A123-24E50DFEE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851150"/>
            <a:ext cx="8839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fr-BE" sz="4400" b="1" kern="1200" dirty="0">
                <a:solidFill>
                  <a:schemeClr val="accent2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Thank you for your attention</a:t>
            </a:r>
            <a:endParaRPr lang="en-US" alt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016B6CA-DBE1-403C-A38E-F7A413837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2200" y="4169060"/>
            <a:ext cx="1850497" cy="1842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D9496FB8-793F-481A-A16F-7B133F2EB6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3619826"/>
              </p:ext>
            </p:extLst>
          </p:nvPr>
        </p:nvGraphicFramePr>
        <p:xfrm>
          <a:off x="151683" y="228601"/>
          <a:ext cx="8799133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FD2B2F48-9A96-452A-9A99-E72E4492D3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1834972"/>
              </p:ext>
            </p:extLst>
          </p:nvPr>
        </p:nvGraphicFramePr>
        <p:xfrm>
          <a:off x="165368" y="3276600"/>
          <a:ext cx="8785448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Rectangle à coins arrondis 1">
            <a:extLst>
              <a:ext uri="{FF2B5EF4-FFF2-40B4-BE49-F238E27FC236}">
                <a16:creationId xmlns:a16="http://schemas.microsoft.com/office/drawing/2014/main" id="{4BE02611-E8B3-4A4B-9F96-5846F2ED3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8654" y="6081711"/>
            <a:ext cx="3332162" cy="638175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72000" tIns="72000" rIns="72000" bIns="72000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fr-FR" sz="2800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How can it be so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967DC09-B63A-46B7-8540-C3DACDA321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5613"/>
            <a:ext cx="7772400" cy="611187"/>
          </a:xfrm>
        </p:spPr>
        <p:txBody>
          <a:bodyPr/>
          <a:lstStyle/>
          <a:p>
            <a:r>
              <a:rPr lang="en-US" altLang="en-US" sz="3600"/>
              <a:t>The two case studies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7F1A3B99-E479-4F7E-9056-95A83CDEC1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2665929"/>
              </p:ext>
            </p:extLst>
          </p:nvPr>
        </p:nvGraphicFramePr>
        <p:xfrm>
          <a:off x="304800" y="1219200"/>
          <a:ext cx="8458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Résultat de recherche d'images pour &quot;Helicopter dynali&quot;">
            <a:extLst>
              <a:ext uri="{FF2B5EF4-FFF2-40B4-BE49-F238E27FC236}">
                <a16:creationId xmlns:a16="http://schemas.microsoft.com/office/drawing/2014/main" id="{2DB5494E-CB9C-4AE7-9A39-C88F93BC3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678" y="4486701"/>
            <a:ext cx="3099819" cy="207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Flèche vers le haut 8">
            <a:extLst>
              <a:ext uri="{FF2B5EF4-FFF2-40B4-BE49-F238E27FC236}">
                <a16:creationId xmlns:a16="http://schemas.microsoft.com/office/drawing/2014/main" id="{8E048B5E-BF2A-4357-A4CA-1F873F4BFE8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072762" y="4731273"/>
            <a:ext cx="685800" cy="1971275"/>
          </a:xfrm>
          <a:prstGeom prst="upArrow">
            <a:avLst>
              <a:gd name="adj1" fmla="val 50000"/>
              <a:gd name="adj2" fmla="val 49962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fr-BE" altLang="fr-FR" sz="2800">
              <a:solidFill>
                <a:schemeClr val="tx1"/>
              </a:solidFill>
            </a:endParaRPr>
          </a:p>
        </p:txBody>
      </p:sp>
      <p:sp>
        <p:nvSpPr>
          <p:cNvPr id="10246" name="Ellipse 4">
            <a:extLst>
              <a:ext uri="{FF2B5EF4-FFF2-40B4-BE49-F238E27FC236}">
                <a16:creationId xmlns:a16="http://schemas.microsoft.com/office/drawing/2014/main" id="{187973C0-5233-44FD-BDBD-BD57C421C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3863" y="4981927"/>
            <a:ext cx="1683834" cy="1250649"/>
          </a:xfrm>
          <a:prstGeom prst="ellipse">
            <a:avLst/>
          </a:prstGeom>
          <a:noFill/>
          <a:ln w="762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fr-BE" altLang="fr-FR" sz="2800">
              <a:solidFill>
                <a:schemeClr val="tx1"/>
              </a:solidFill>
            </a:endParaRPr>
          </a:p>
        </p:txBody>
      </p:sp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657AA276-B17A-4236-902C-592B96FF0708}"/>
              </a:ext>
            </a:extLst>
          </p:cNvPr>
          <p:cNvGraphicFramePr/>
          <p:nvPr/>
        </p:nvGraphicFramePr>
        <p:xfrm>
          <a:off x="0" y="304800"/>
          <a:ext cx="9144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2" descr="Résultat de recherche d'images pour &quot;light Helicopter accident&quot;">
            <a:extLst>
              <a:ext uri="{FF2B5EF4-FFF2-40B4-BE49-F238E27FC236}">
                <a16:creationId xmlns:a16="http://schemas.microsoft.com/office/drawing/2014/main" id="{36406BDB-4F60-44D0-91FC-376D7F7F7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5852" y="1512648"/>
            <a:ext cx="3480226" cy="261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à coins arrondis 2">
            <a:extLst>
              <a:ext uri="{FF2B5EF4-FFF2-40B4-BE49-F238E27FC236}">
                <a16:creationId xmlns:a16="http://schemas.microsoft.com/office/drawing/2014/main" id="{A1433120-2B98-436D-8BFA-C1C32CA38BE9}"/>
              </a:ext>
            </a:extLst>
          </p:cNvPr>
          <p:cNvSpPr/>
          <p:nvPr/>
        </p:nvSpPr>
        <p:spPr>
          <a:xfrm>
            <a:off x="3840523" y="4873890"/>
            <a:ext cx="1335049" cy="4426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BE" baseline="0" dirty="0" err="1">
                <a:solidFill>
                  <a:schemeClr val="tx1"/>
                </a:solidFill>
              </a:rPr>
              <a:t>Cyclic</a:t>
            </a:r>
            <a:r>
              <a:rPr lang="fr-BE" baseline="0" dirty="0">
                <a:solidFill>
                  <a:schemeClr val="tx1"/>
                </a:solidFill>
              </a:rPr>
              <a:t> stick</a:t>
            </a:r>
          </a:p>
        </p:txBody>
      </p:sp>
      <p:sp>
        <p:nvSpPr>
          <p:cNvPr id="11" name="Rectangle à coins arrondis 2">
            <a:extLst>
              <a:ext uri="{FF2B5EF4-FFF2-40B4-BE49-F238E27FC236}">
                <a16:creationId xmlns:a16="http://schemas.microsoft.com/office/drawing/2014/main" id="{2AA0C404-4559-4EFD-9CE0-160D6127191B}"/>
              </a:ext>
            </a:extLst>
          </p:cNvPr>
          <p:cNvSpPr/>
          <p:nvPr/>
        </p:nvSpPr>
        <p:spPr>
          <a:xfrm>
            <a:off x="1189436" y="2086199"/>
            <a:ext cx="2675474" cy="14642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BE" baseline="0" dirty="0">
                <a:solidFill>
                  <a:schemeClr val="tx1"/>
                </a:solidFill>
              </a:rPr>
              <a:t>Reason for </a:t>
            </a:r>
            <a:r>
              <a:rPr lang="fr-BE" baseline="0" dirty="0" err="1">
                <a:solidFill>
                  <a:schemeClr val="tx1"/>
                </a:solidFill>
              </a:rPr>
              <a:t>study</a:t>
            </a:r>
            <a:r>
              <a:rPr lang="fr-BE" baseline="0" dirty="0">
                <a:solidFill>
                  <a:schemeClr val="tx1"/>
                </a:solidFill>
              </a:rPr>
              <a:t> : crash of the </a:t>
            </a:r>
            <a:r>
              <a:rPr lang="fr-BE" baseline="0" dirty="0" err="1">
                <a:solidFill>
                  <a:schemeClr val="tx1"/>
                </a:solidFill>
              </a:rPr>
              <a:t>helicopter</a:t>
            </a:r>
            <a:br>
              <a:rPr lang="fr-BE" baseline="0" dirty="0">
                <a:solidFill>
                  <a:schemeClr val="tx1"/>
                </a:solidFill>
              </a:rPr>
            </a:br>
            <a:r>
              <a:rPr lang="fr-BE" baseline="0" dirty="0">
                <a:solidFill>
                  <a:schemeClr val="tx1"/>
                </a:solidFill>
              </a:rPr>
              <a:t>(no-one </a:t>
            </a:r>
            <a:r>
              <a:rPr lang="fr-BE" baseline="0" dirty="0" err="1">
                <a:solidFill>
                  <a:schemeClr val="tx1"/>
                </a:solidFill>
              </a:rPr>
              <a:t>wounded</a:t>
            </a:r>
            <a:r>
              <a:rPr lang="fr-BE" baseline="0" dirty="0">
                <a:solidFill>
                  <a:schemeClr val="tx1"/>
                </a:solidFill>
              </a:rPr>
              <a:t>, </a:t>
            </a:r>
            <a:r>
              <a:rPr lang="fr-BE" baseline="0" dirty="0" err="1">
                <a:solidFill>
                  <a:schemeClr val="tx1"/>
                </a:solidFill>
              </a:rPr>
              <a:t>only</a:t>
            </a:r>
            <a:r>
              <a:rPr lang="fr-BE" baseline="0" dirty="0">
                <a:solidFill>
                  <a:schemeClr val="tx1"/>
                </a:solidFill>
              </a:rPr>
              <a:t> </a:t>
            </a:r>
            <a:r>
              <a:rPr lang="fr-BE" baseline="0" dirty="0" err="1">
                <a:solidFill>
                  <a:schemeClr val="tx1"/>
                </a:solidFill>
              </a:rPr>
              <a:t>material</a:t>
            </a:r>
            <a:r>
              <a:rPr lang="fr-BE" baseline="0" dirty="0">
                <a:solidFill>
                  <a:schemeClr val="tx1"/>
                </a:solidFill>
              </a:rPr>
              <a:t> damage)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EB263F0-CD6F-4F3A-8188-90DA0F5D5C4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5071" y="4481076"/>
            <a:ext cx="2801258" cy="207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llipse 15">
            <a:extLst>
              <a:ext uri="{FF2B5EF4-FFF2-40B4-BE49-F238E27FC236}">
                <a16:creationId xmlns:a16="http://schemas.microsoft.com/office/drawing/2014/main" id="{0303AF9E-3E52-425A-B396-C41D3EDA0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0766" y="5539581"/>
            <a:ext cx="1069868" cy="1020350"/>
          </a:xfrm>
          <a:prstGeom prst="ellipse">
            <a:avLst/>
          </a:prstGeom>
          <a:noFill/>
          <a:ln w="762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fr-BE" altLang="fr-FR" sz="2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 1">
            <a:extLst>
              <a:ext uri="{FF2B5EF4-FFF2-40B4-BE49-F238E27FC236}">
                <a16:creationId xmlns:a16="http://schemas.microsoft.com/office/drawing/2014/main" id="{08657B50-0EE0-4836-9879-CD105B80B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42" y="1427205"/>
            <a:ext cx="3924300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Ellipse 9">
            <a:extLst>
              <a:ext uri="{FF2B5EF4-FFF2-40B4-BE49-F238E27FC236}">
                <a16:creationId xmlns:a16="http://schemas.microsoft.com/office/drawing/2014/main" id="{F3344632-52D4-4C53-9540-9B623E2DB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792" y="3473493"/>
            <a:ext cx="962025" cy="1008062"/>
          </a:xfrm>
          <a:prstGeom prst="ellipse">
            <a:avLst/>
          </a:prstGeom>
          <a:noFill/>
          <a:ln w="762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fr-BE" altLang="fr-FR" sz="2800">
              <a:solidFill>
                <a:schemeClr val="tx1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96DB9E-9D7C-46A2-98B1-E3BDDF83AA7D}"/>
              </a:ext>
            </a:extLst>
          </p:cNvPr>
          <p:cNvCxnSpPr/>
          <p:nvPr/>
        </p:nvCxnSpPr>
        <p:spPr bwMode="auto">
          <a:xfrm>
            <a:off x="1305180" y="3897355"/>
            <a:ext cx="1365250" cy="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3" name="Flèche vers le haut 12">
            <a:extLst>
              <a:ext uri="{FF2B5EF4-FFF2-40B4-BE49-F238E27FC236}">
                <a16:creationId xmlns:a16="http://schemas.microsoft.com/office/drawing/2014/main" id="{78E0C83F-07A9-4BDF-B720-549700E7C23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133980" y="3268705"/>
            <a:ext cx="685800" cy="1260475"/>
          </a:xfrm>
          <a:prstGeom prst="upArrow">
            <a:avLst>
              <a:gd name="adj1" fmla="val 50000"/>
              <a:gd name="adj2" fmla="val 5002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fr-BE" altLang="fr-FR" sz="2800">
              <a:solidFill>
                <a:schemeClr val="tx1"/>
              </a:solidFill>
            </a:endParaRPr>
          </a:p>
        </p:txBody>
      </p:sp>
      <p:pic>
        <p:nvPicPr>
          <p:cNvPr id="14344" name="Image 10">
            <a:extLst>
              <a:ext uri="{FF2B5EF4-FFF2-40B4-BE49-F238E27FC236}">
                <a16:creationId xmlns:a16="http://schemas.microsoft.com/office/drawing/2014/main" id="{857DC3C2-1C9E-40E4-B18E-A630ED3707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409700"/>
            <a:ext cx="42164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Flèche vers le haut 13">
            <a:extLst>
              <a:ext uri="{FF2B5EF4-FFF2-40B4-BE49-F238E27FC236}">
                <a16:creationId xmlns:a16="http://schemas.microsoft.com/office/drawing/2014/main" id="{756B83CC-FDAE-4F99-8F0B-4A654FDA73B8}"/>
              </a:ext>
            </a:extLst>
          </p:cNvPr>
          <p:cNvSpPr>
            <a:spLocks noChangeArrowheads="1"/>
          </p:cNvSpPr>
          <p:nvPr/>
        </p:nvSpPr>
        <p:spPr bwMode="auto">
          <a:xfrm rot="1417359">
            <a:off x="5757863" y="2701925"/>
            <a:ext cx="685800" cy="1260475"/>
          </a:xfrm>
          <a:prstGeom prst="upArrow">
            <a:avLst>
              <a:gd name="adj1" fmla="val 50000"/>
              <a:gd name="adj2" fmla="val 5002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fr-BE" altLang="fr-FR" sz="2800">
              <a:solidFill>
                <a:schemeClr val="tx1"/>
              </a:solidFill>
            </a:endParaRPr>
          </a:p>
        </p:txBody>
      </p:sp>
      <p:pic>
        <p:nvPicPr>
          <p:cNvPr id="14346" name="Image 1">
            <a:extLst>
              <a:ext uri="{FF2B5EF4-FFF2-40B4-BE49-F238E27FC236}">
                <a16:creationId xmlns:a16="http://schemas.microsoft.com/office/drawing/2014/main" id="{B6559B3F-B655-44E8-AF06-B3A0BC176B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387975"/>
            <a:ext cx="43068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Flèche vers le haut 13">
            <a:extLst>
              <a:ext uri="{FF2B5EF4-FFF2-40B4-BE49-F238E27FC236}">
                <a16:creationId xmlns:a16="http://schemas.microsoft.com/office/drawing/2014/main" id="{B7241665-BE52-498F-A9FB-37B80D7798C6}"/>
              </a:ext>
            </a:extLst>
          </p:cNvPr>
          <p:cNvSpPr>
            <a:spLocks noChangeArrowheads="1"/>
          </p:cNvSpPr>
          <p:nvPr/>
        </p:nvSpPr>
        <p:spPr bwMode="auto">
          <a:xfrm rot="13361727">
            <a:off x="7608714" y="4701380"/>
            <a:ext cx="685800" cy="1493838"/>
          </a:xfrm>
          <a:prstGeom prst="upArrow">
            <a:avLst>
              <a:gd name="adj1" fmla="val 50000"/>
              <a:gd name="adj2" fmla="val 50009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fr-BE" altLang="fr-FR" sz="2800">
              <a:solidFill>
                <a:schemeClr val="tx1"/>
              </a:solidFill>
            </a:endParaRPr>
          </a:p>
        </p:txBody>
      </p:sp>
      <p:graphicFrame>
        <p:nvGraphicFramePr>
          <p:cNvPr id="15" name="Diagramme 14">
            <a:extLst>
              <a:ext uri="{FF2B5EF4-FFF2-40B4-BE49-F238E27FC236}">
                <a16:creationId xmlns:a16="http://schemas.microsoft.com/office/drawing/2014/main" id="{F8BF65A1-D812-45EB-ACBE-70436245736B}"/>
              </a:ext>
            </a:extLst>
          </p:cNvPr>
          <p:cNvGraphicFramePr/>
          <p:nvPr/>
        </p:nvGraphicFramePr>
        <p:xfrm>
          <a:off x="0" y="304800"/>
          <a:ext cx="9144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3" name="Rectangle à coins arrondis 12">
            <a:extLst>
              <a:ext uri="{FF2B5EF4-FFF2-40B4-BE49-F238E27FC236}">
                <a16:creationId xmlns:a16="http://schemas.microsoft.com/office/drawing/2014/main" id="{4C80D013-C6CC-4BD0-9B11-5EF0237AD7A5}"/>
              </a:ext>
            </a:extLst>
          </p:cNvPr>
          <p:cNvSpPr/>
          <p:nvPr/>
        </p:nvSpPr>
        <p:spPr>
          <a:xfrm>
            <a:off x="4572000" y="4695150"/>
            <a:ext cx="4431598" cy="4426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BE" baseline="0" dirty="0" err="1">
                <a:solidFill>
                  <a:schemeClr val="tx1"/>
                </a:solidFill>
              </a:rPr>
              <a:t>Cyclic</a:t>
            </a:r>
            <a:r>
              <a:rPr lang="fr-BE" baseline="0" dirty="0">
                <a:solidFill>
                  <a:schemeClr val="tx1"/>
                </a:solidFill>
              </a:rPr>
              <a:t> stick </a:t>
            </a:r>
            <a:r>
              <a:rPr lang="fr-BE" baseline="0" dirty="0" err="1">
                <a:solidFill>
                  <a:schemeClr val="tx1"/>
                </a:solidFill>
              </a:rPr>
              <a:t>ruptured</a:t>
            </a:r>
            <a:r>
              <a:rPr lang="fr-BE" baseline="0" dirty="0">
                <a:solidFill>
                  <a:schemeClr val="tx1"/>
                </a:solidFill>
              </a:rPr>
              <a:t> close to the </a:t>
            </a:r>
            <a:r>
              <a:rPr lang="fr-BE" baseline="0" dirty="0" err="1">
                <a:solidFill>
                  <a:schemeClr val="tx1"/>
                </a:solidFill>
              </a:rPr>
              <a:t>welding</a:t>
            </a:r>
            <a:endParaRPr lang="fr-BE" baseline="0" dirty="0">
              <a:solidFill>
                <a:schemeClr val="tx1"/>
              </a:solidFill>
            </a:endParaRPr>
          </a:p>
        </p:txBody>
      </p:sp>
      <p:graphicFrame>
        <p:nvGraphicFramePr>
          <p:cNvPr id="14" name="Diagramme 13">
            <a:extLst>
              <a:ext uri="{FF2B5EF4-FFF2-40B4-BE49-F238E27FC236}">
                <a16:creationId xmlns:a16="http://schemas.microsoft.com/office/drawing/2014/main" id="{036D6A27-196A-4651-90C7-FAAE4571FD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9301605"/>
              </p:ext>
            </p:extLst>
          </p:nvPr>
        </p:nvGraphicFramePr>
        <p:xfrm>
          <a:off x="321521" y="5182122"/>
          <a:ext cx="3957003" cy="1506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6C93E597-E470-41C2-9E14-13048C52B251}"/>
              </a:ext>
            </a:extLst>
          </p:cNvPr>
          <p:cNvGraphicFramePr/>
          <p:nvPr/>
        </p:nvGraphicFramePr>
        <p:xfrm>
          <a:off x="0" y="304800"/>
          <a:ext cx="9144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AFF0C3E6-C76E-45BA-9B04-9B01F650A8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3186660"/>
              </p:ext>
            </p:extLst>
          </p:nvPr>
        </p:nvGraphicFramePr>
        <p:xfrm>
          <a:off x="0" y="3657599"/>
          <a:ext cx="9144000" cy="3017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66BD90A9-4516-42DB-9884-7C79588ACD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3645201"/>
              </p:ext>
            </p:extLst>
          </p:nvPr>
        </p:nvGraphicFramePr>
        <p:xfrm>
          <a:off x="325822" y="735725"/>
          <a:ext cx="8492358" cy="4009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>
            <a:extLst>
              <a:ext uri="{FF2B5EF4-FFF2-40B4-BE49-F238E27FC236}">
                <a16:creationId xmlns:a16="http://schemas.microsoft.com/office/drawing/2014/main" id="{BF2DC91E-3EE9-4FFB-8FC6-9C35128AC31E}"/>
              </a:ext>
            </a:extLst>
          </p:cNvPr>
          <p:cNvSpPr/>
          <p:nvPr/>
        </p:nvSpPr>
        <p:spPr>
          <a:xfrm>
            <a:off x="118954" y="2158080"/>
            <a:ext cx="2133600" cy="7831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BE" baseline="0" dirty="0">
                <a:solidFill>
                  <a:schemeClr val="tx1"/>
                </a:solidFill>
              </a:rPr>
              <a:t>Made of AA606x (Al-Mg-Si)</a:t>
            </a:r>
          </a:p>
        </p:txBody>
      </p:sp>
      <p:pic>
        <p:nvPicPr>
          <p:cNvPr id="22531" name="Image 9">
            <a:extLst>
              <a:ext uri="{FF2B5EF4-FFF2-40B4-BE49-F238E27FC236}">
                <a16:creationId xmlns:a16="http://schemas.microsoft.com/office/drawing/2014/main" id="{679E3639-4B0D-4F57-9CD0-1994AF480E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7379" y="2171973"/>
            <a:ext cx="6518657" cy="187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22F66C9B-F30D-431F-B258-C54E6A78AE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851814"/>
              </p:ext>
            </p:extLst>
          </p:nvPr>
        </p:nvGraphicFramePr>
        <p:xfrm>
          <a:off x="269875" y="4646613"/>
          <a:ext cx="8666161" cy="192087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049572">
                  <a:extLst>
                    <a:ext uri="{9D8B030D-6E8A-4147-A177-3AD203B41FA5}">
                      <a16:colId xmlns:a16="http://schemas.microsoft.com/office/drawing/2014/main" val="2864733115"/>
                    </a:ext>
                  </a:extLst>
                </a:gridCol>
                <a:gridCol w="946381">
                  <a:extLst>
                    <a:ext uri="{9D8B030D-6E8A-4147-A177-3AD203B41FA5}">
                      <a16:colId xmlns:a16="http://schemas.microsoft.com/office/drawing/2014/main" val="593744617"/>
                    </a:ext>
                  </a:extLst>
                </a:gridCol>
                <a:gridCol w="731632">
                  <a:extLst>
                    <a:ext uri="{9D8B030D-6E8A-4147-A177-3AD203B41FA5}">
                      <a16:colId xmlns:a16="http://schemas.microsoft.com/office/drawing/2014/main" val="759455399"/>
                    </a:ext>
                  </a:extLst>
                </a:gridCol>
                <a:gridCol w="730701">
                  <a:extLst>
                    <a:ext uri="{9D8B030D-6E8A-4147-A177-3AD203B41FA5}">
                      <a16:colId xmlns:a16="http://schemas.microsoft.com/office/drawing/2014/main" val="2991514534"/>
                    </a:ext>
                  </a:extLst>
                </a:gridCol>
                <a:gridCol w="730701">
                  <a:extLst>
                    <a:ext uri="{9D8B030D-6E8A-4147-A177-3AD203B41FA5}">
                      <a16:colId xmlns:a16="http://schemas.microsoft.com/office/drawing/2014/main" val="1985651710"/>
                    </a:ext>
                  </a:extLst>
                </a:gridCol>
                <a:gridCol w="730701">
                  <a:extLst>
                    <a:ext uri="{9D8B030D-6E8A-4147-A177-3AD203B41FA5}">
                      <a16:colId xmlns:a16="http://schemas.microsoft.com/office/drawing/2014/main" val="585511491"/>
                    </a:ext>
                  </a:extLst>
                </a:gridCol>
                <a:gridCol w="730701">
                  <a:extLst>
                    <a:ext uri="{9D8B030D-6E8A-4147-A177-3AD203B41FA5}">
                      <a16:colId xmlns:a16="http://schemas.microsoft.com/office/drawing/2014/main" val="2230768288"/>
                    </a:ext>
                  </a:extLst>
                </a:gridCol>
                <a:gridCol w="730701">
                  <a:extLst>
                    <a:ext uri="{9D8B030D-6E8A-4147-A177-3AD203B41FA5}">
                      <a16:colId xmlns:a16="http://schemas.microsoft.com/office/drawing/2014/main" val="2231552364"/>
                    </a:ext>
                  </a:extLst>
                </a:gridCol>
                <a:gridCol w="730701">
                  <a:extLst>
                    <a:ext uri="{9D8B030D-6E8A-4147-A177-3AD203B41FA5}">
                      <a16:colId xmlns:a16="http://schemas.microsoft.com/office/drawing/2014/main" val="2503603094"/>
                    </a:ext>
                  </a:extLst>
                </a:gridCol>
                <a:gridCol w="777185">
                  <a:extLst>
                    <a:ext uri="{9D8B030D-6E8A-4147-A177-3AD203B41FA5}">
                      <a16:colId xmlns:a16="http://schemas.microsoft.com/office/drawing/2014/main" val="3949244338"/>
                    </a:ext>
                  </a:extLst>
                </a:gridCol>
                <a:gridCol w="777185">
                  <a:extLst>
                    <a:ext uri="{9D8B030D-6E8A-4147-A177-3AD203B41FA5}">
                      <a16:colId xmlns:a16="http://schemas.microsoft.com/office/drawing/2014/main" val="74611357"/>
                    </a:ext>
                  </a:extLst>
                </a:gridCol>
              </a:tblGrid>
              <a:tr h="45735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Al Alloy</a:t>
                      </a:r>
                      <a:endParaRPr lang="fr-BE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Chemical composition (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  <a:effectLst/>
                        </a:rPr>
                        <a:t>wt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.%)</a:t>
                      </a:r>
                      <a:endParaRPr lang="fr-BE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516414"/>
                  </a:ext>
                </a:extLst>
              </a:tr>
              <a:tr h="487841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Al</a:t>
                      </a:r>
                      <a:endParaRPr lang="fr-BE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Mg</a:t>
                      </a:r>
                      <a:endParaRPr lang="fr-BE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Si</a:t>
                      </a:r>
                      <a:endParaRPr lang="fr-BE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Cu</a:t>
                      </a:r>
                      <a:endParaRPr lang="fr-BE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Mn</a:t>
                      </a:r>
                      <a:endParaRPr lang="fr-BE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Fe</a:t>
                      </a:r>
                      <a:endParaRPr lang="fr-BE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Ti</a:t>
                      </a:r>
                      <a:endParaRPr lang="fr-BE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Cr</a:t>
                      </a:r>
                      <a:endParaRPr lang="fr-BE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Zn</a:t>
                      </a:r>
                      <a:endParaRPr lang="fr-BE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Others (total)</a:t>
                      </a:r>
                      <a:endParaRPr lang="fr-BE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741324913"/>
                  </a:ext>
                </a:extLst>
              </a:tr>
              <a:tr h="4878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6063</a:t>
                      </a:r>
                      <a:endParaRPr lang="fr-BE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balance</a:t>
                      </a:r>
                      <a:endParaRPr lang="fr-BE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0.45-0.90</a:t>
                      </a:r>
                      <a:endParaRPr lang="fr-BE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0.20-0.60</a:t>
                      </a:r>
                      <a:endParaRPr lang="fr-BE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0.10 max </a:t>
                      </a:r>
                      <a:endParaRPr lang="fr-BE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0.10 max </a:t>
                      </a:r>
                      <a:endParaRPr lang="fr-BE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0.35 max </a:t>
                      </a:r>
                      <a:endParaRPr lang="fr-BE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0.10 max</a:t>
                      </a:r>
                      <a:endParaRPr lang="fr-BE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0.10 max </a:t>
                      </a:r>
                      <a:endParaRPr lang="fr-BE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0.10 max</a:t>
                      </a:r>
                      <a:endParaRPr lang="fr-BE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0.15 max</a:t>
                      </a:r>
                      <a:endParaRPr lang="fr-BE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43972624"/>
                  </a:ext>
                </a:extLst>
              </a:tr>
              <a:tr h="4878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6060</a:t>
                      </a:r>
                      <a:endParaRPr lang="fr-BE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balance</a:t>
                      </a:r>
                      <a:endParaRPr lang="fr-BE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0.35-0.60</a:t>
                      </a:r>
                      <a:endParaRPr lang="fr-BE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0.30-0.60</a:t>
                      </a:r>
                      <a:endParaRPr lang="fr-BE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0.10 max</a:t>
                      </a:r>
                      <a:endParaRPr lang="fr-BE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0.10 max</a:t>
                      </a:r>
                      <a:endParaRPr lang="fr-BE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0.10-0.30</a:t>
                      </a:r>
                      <a:endParaRPr lang="fr-BE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0.10 max</a:t>
                      </a:r>
                      <a:endParaRPr lang="fr-BE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0.05 max</a:t>
                      </a:r>
                      <a:endParaRPr lang="fr-BE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0.15 max</a:t>
                      </a:r>
                      <a:endParaRPr lang="fr-BE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0.15 max</a:t>
                      </a:r>
                      <a:endParaRPr lang="fr-BE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2333516771"/>
                  </a:ext>
                </a:extLst>
              </a:tr>
            </a:tbl>
          </a:graphicData>
        </a:graphic>
      </p:graphicFrame>
      <p:sp>
        <p:nvSpPr>
          <p:cNvPr id="9" name="Rectangle à coins arrondis 8">
            <a:extLst>
              <a:ext uri="{FF2B5EF4-FFF2-40B4-BE49-F238E27FC236}">
                <a16:creationId xmlns:a16="http://schemas.microsoft.com/office/drawing/2014/main" id="{2A4C4FD9-E836-49D0-B9E0-9D6451F176EF}"/>
              </a:ext>
            </a:extLst>
          </p:cNvPr>
          <p:cNvSpPr/>
          <p:nvPr/>
        </p:nvSpPr>
        <p:spPr>
          <a:xfrm>
            <a:off x="118954" y="1530803"/>
            <a:ext cx="8817082" cy="442674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BE" baseline="0" dirty="0">
                <a:solidFill>
                  <a:schemeClr val="tx1"/>
                </a:solidFill>
              </a:rPr>
              <a:t>Central lever of </a:t>
            </a:r>
            <a:r>
              <a:rPr lang="fr-BE" baseline="0" dirty="0" err="1">
                <a:solidFill>
                  <a:schemeClr val="tx1"/>
                </a:solidFill>
              </a:rPr>
              <a:t>cyclic</a:t>
            </a:r>
            <a:r>
              <a:rPr lang="fr-BE" baseline="0" dirty="0">
                <a:solidFill>
                  <a:schemeClr val="tx1"/>
                </a:solidFill>
              </a:rPr>
              <a:t> stick </a:t>
            </a:r>
            <a:r>
              <a:rPr lang="fr-BE" baseline="0" dirty="0" err="1">
                <a:solidFill>
                  <a:schemeClr val="tx1"/>
                </a:solidFill>
              </a:rPr>
              <a:t>before</a:t>
            </a:r>
            <a:r>
              <a:rPr lang="fr-BE" baseline="0" dirty="0">
                <a:solidFill>
                  <a:schemeClr val="tx1"/>
                </a:solidFill>
              </a:rPr>
              <a:t> use</a:t>
            </a:r>
          </a:p>
        </p:txBody>
      </p:sp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2217F164-306E-482C-AD84-F4CFB5F3FC6C}"/>
              </a:ext>
            </a:extLst>
          </p:cNvPr>
          <p:cNvGraphicFramePr/>
          <p:nvPr/>
        </p:nvGraphicFramePr>
        <p:xfrm>
          <a:off x="0" y="304800"/>
          <a:ext cx="9144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>
            <a:extLst>
              <a:ext uri="{FF2B5EF4-FFF2-40B4-BE49-F238E27FC236}">
                <a16:creationId xmlns:a16="http://schemas.microsoft.com/office/drawing/2014/main" id="{3CFCC8AE-F763-4F3B-B3A9-B9870BB9FAD6}"/>
              </a:ext>
            </a:extLst>
          </p:cNvPr>
          <p:cNvSpPr/>
          <p:nvPr/>
        </p:nvSpPr>
        <p:spPr>
          <a:xfrm>
            <a:off x="197069" y="1487726"/>
            <a:ext cx="2340425" cy="442674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BE" baseline="0" dirty="0" err="1">
                <a:solidFill>
                  <a:schemeClr val="tx1"/>
                </a:solidFill>
              </a:rPr>
              <a:t>Damaged</a:t>
            </a:r>
            <a:r>
              <a:rPr lang="fr-BE" baseline="0" dirty="0">
                <a:solidFill>
                  <a:schemeClr val="tx1"/>
                </a:solidFill>
              </a:rPr>
              <a:t> </a:t>
            </a:r>
            <a:r>
              <a:rPr lang="fr-BE" baseline="0" dirty="0" err="1">
                <a:solidFill>
                  <a:schemeClr val="tx1"/>
                </a:solidFill>
              </a:rPr>
              <a:t>cyclic</a:t>
            </a:r>
            <a:r>
              <a:rPr lang="fr-BE" baseline="0" dirty="0">
                <a:solidFill>
                  <a:schemeClr val="tx1"/>
                </a:solidFill>
              </a:rPr>
              <a:t> stick</a:t>
            </a:r>
          </a:p>
        </p:txBody>
      </p:sp>
      <p:graphicFrame>
        <p:nvGraphicFramePr>
          <p:cNvPr id="10" name="Espace réservé du contenu 3">
            <a:extLst>
              <a:ext uri="{FF2B5EF4-FFF2-40B4-BE49-F238E27FC236}">
                <a16:creationId xmlns:a16="http://schemas.microsoft.com/office/drawing/2014/main" id="{14A90F25-98DB-482E-A054-4BA21ABFA0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064883"/>
              </p:ext>
            </p:extLst>
          </p:nvPr>
        </p:nvGraphicFramePr>
        <p:xfrm>
          <a:off x="197069" y="1963319"/>
          <a:ext cx="2643188" cy="276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4580" name="Рисунок 7">
            <a:extLst>
              <a:ext uri="{FF2B5EF4-FFF2-40B4-BE49-F238E27FC236}">
                <a16:creationId xmlns:a16="http://schemas.microsoft.com/office/drawing/2014/main" id="{3DD8FEBF-7793-4B60-BA4A-ACAF1DF6CB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0257" y="1487726"/>
            <a:ext cx="500538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Diagramme 14">
            <a:extLst>
              <a:ext uri="{FF2B5EF4-FFF2-40B4-BE49-F238E27FC236}">
                <a16:creationId xmlns:a16="http://schemas.microsoft.com/office/drawing/2014/main" id="{F94A0FA9-ED79-43DB-A5FF-1C82B86D5CFD}"/>
              </a:ext>
            </a:extLst>
          </p:cNvPr>
          <p:cNvGraphicFramePr/>
          <p:nvPr/>
        </p:nvGraphicFramePr>
        <p:xfrm>
          <a:off x="0" y="304800"/>
          <a:ext cx="9144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B763E3C3-1EED-4804-A24B-17C3D4D21F56}"/>
              </a:ext>
            </a:extLst>
          </p:cNvPr>
          <p:cNvSpPr txBox="1"/>
          <p:nvPr/>
        </p:nvSpPr>
        <p:spPr>
          <a:xfrm>
            <a:off x="4770607" y="3394847"/>
            <a:ext cx="4176324" cy="10215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1800" baseline="0" dirty="0">
                <a:solidFill>
                  <a:schemeClr val="tx1"/>
                </a:solidFill>
              </a:rPr>
              <a:t>But </a:t>
            </a:r>
            <a:r>
              <a:rPr lang="fr-FR" sz="1800" baseline="0" dirty="0" err="1">
                <a:solidFill>
                  <a:schemeClr val="tx1"/>
                </a:solidFill>
              </a:rPr>
              <a:t>static</a:t>
            </a:r>
            <a:r>
              <a:rPr lang="fr-FR" sz="1800" baseline="0" dirty="0">
                <a:solidFill>
                  <a:schemeClr val="tx1"/>
                </a:solidFill>
              </a:rPr>
              <a:t> </a:t>
            </a:r>
            <a:r>
              <a:rPr lang="fr-FR" sz="1800" baseline="0" dirty="0" err="1">
                <a:solidFill>
                  <a:schemeClr val="tx1"/>
                </a:solidFill>
              </a:rPr>
              <a:t>load</a:t>
            </a:r>
            <a:r>
              <a:rPr lang="fr-FR" sz="1800" baseline="0" dirty="0">
                <a:solidFill>
                  <a:schemeClr val="tx1"/>
                </a:solidFill>
              </a:rPr>
              <a:t> </a:t>
            </a:r>
            <a:r>
              <a:rPr lang="fr-FR" sz="1800" baseline="0" dirty="0" err="1">
                <a:solidFill>
                  <a:schemeClr val="tx1"/>
                </a:solidFill>
              </a:rPr>
              <a:t>does</a:t>
            </a:r>
            <a:r>
              <a:rPr lang="fr-FR" sz="1800" baseline="0" dirty="0">
                <a:solidFill>
                  <a:schemeClr val="tx1"/>
                </a:solidFill>
              </a:rPr>
              <a:t> not </a:t>
            </a:r>
            <a:r>
              <a:rPr lang="fr-FR" sz="1800" baseline="0" dirty="0" err="1">
                <a:solidFill>
                  <a:schemeClr val="tx1"/>
                </a:solidFill>
              </a:rPr>
              <a:t>exceed</a:t>
            </a:r>
            <a:r>
              <a:rPr lang="fr-FR" sz="1800" baseline="0" dirty="0">
                <a:solidFill>
                  <a:schemeClr val="tx1"/>
                </a:solidFill>
              </a:rPr>
              <a:t> 3.6 N of </a:t>
            </a:r>
            <a:r>
              <a:rPr lang="fr-FR" sz="1800" baseline="0" dirty="0" err="1">
                <a:solidFill>
                  <a:schemeClr val="tx1"/>
                </a:solidFill>
              </a:rPr>
              <a:t>during</a:t>
            </a:r>
            <a:r>
              <a:rPr lang="fr-FR" sz="1800" baseline="0" dirty="0">
                <a:solidFill>
                  <a:schemeClr val="tx1"/>
                </a:solidFill>
              </a:rPr>
              <a:t> flight !</a:t>
            </a:r>
            <a:br>
              <a:rPr lang="fr-FR" sz="1800" baseline="0" dirty="0">
                <a:solidFill>
                  <a:schemeClr val="tx1"/>
                </a:solidFill>
              </a:rPr>
            </a:br>
            <a:r>
              <a:rPr lang="fr-FR" sz="1800" baseline="0" dirty="0">
                <a:solidFill>
                  <a:schemeClr val="tx1"/>
                </a:solidFill>
              </a:rPr>
              <a:t>And the system </a:t>
            </a:r>
            <a:r>
              <a:rPr lang="fr-FR" sz="1800" baseline="0" dirty="0" err="1">
                <a:solidFill>
                  <a:schemeClr val="tx1"/>
                </a:solidFill>
              </a:rPr>
              <a:t>is</a:t>
            </a:r>
            <a:r>
              <a:rPr lang="fr-FR" sz="1800" baseline="0" dirty="0">
                <a:solidFill>
                  <a:schemeClr val="tx1"/>
                </a:solidFill>
              </a:rPr>
              <a:t> </a:t>
            </a:r>
            <a:r>
              <a:rPr lang="fr-FR" sz="1800" baseline="0" dirty="0" err="1">
                <a:solidFill>
                  <a:schemeClr val="tx1"/>
                </a:solidFill>
              </a:rPr>
              <a:t>absolutely</a:t>
            </a:r>
            <a:r>
              <a:rPr lang="fr-FR" sz="1800" baseline="0" dirty="0">
                <a:solidFill>
                  <a:schemeClr val="tx1"/>
                </a:solidFill>
              </a:rPr>
              <a:t> not </a:t>
            </a:r>
            <a:r>
              <a:rPr lang="fr-FR" sz="1800" baseline="0" dirty="0" err="1">
                <a:solidFill>
                  <a:schemeClr val="tx1"/>
                </a:solidFill>
              </a:rPr>
              <a:t>rigid</a:t>
            </a:r>
            <a:r>
              <a:rPr lang="fr-FR" sz="1800" baseline="0" dirty="0">
                <a:solidFill>
                  <a:schemeClr val="tx1"/>
                </a:solidFill>
              </a:rPr>
              <a:t>.</a:t>
            </a:r>
            <a:endParaRPr lang="fr-BE" sz="1800" baseline="0" dirty="0" err="1">
              <a:solidFill>
                <a:schemeClr val="tx1"/>
              </a:solidFill>
            </a:endParaRPr>
          </a:p>
        </p:txBody>
      </p:sp>
      <p:graphicFrame>
        <p:nvGraphicFramePr>
          <p:cNvPr id="9" name="Espace réservé du contenu 3">
            <a:extLst>
              <a:ext uri="{FF2B5EF4-FFF2-40B4-BE49-F238E27FC236}">
                <a16:creationId xmlns:a16="http://schemas.microsoft.com/office/drawing/2014/main" id="{3C7BC2A9-93D0-49E0-BBDE-610DEA3C3B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8616537"/>
              </p:ext>
            </p:extLst>
          </p:nvPr>
        </p:nvGraphicFramePr>
        <p:xfrm>
          <a:off x="197068" y="4705321"/>
          <a:ext cx="2643188" cy="2039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pSp>
        <p:nvGrpSpPr>
          <p:cNvPr id="11" name="Groupe 10">
            <a:extLst>
              <a:ext uri="{FF2B5EF4-FFF2-40B4-BE49-F238E27FC236}">
                <a16:creationId xmlns:a16="http://schemas.microsoft.com/office/drawing/2014/main" id="{4117297C-BE7E-4FE4-BE35-08C3310138F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68520" y="4705320"/>
            <a:ext cx="2719114" cy="2039967"/>
            <a:chOff x="2286000" y="1828800"/>
            <a:chExt cx="5400000" cy="4050000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C532C862-EA23-4240-A8AE-8483180F8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1828800"/>
              <a:ext cx="5400000" cy="405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51DFB39A-8C37-4BF0-AB2D-EC6FBFF3DB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41153" y="1917554"/>
              <a:ext cx="2088924" cy="519382"/>
              <a:chOff x="5792416" y="5056890"/>
              <a:chExt cx="2088924" cy="519382"/>
            </a:xfrm>
          </p:grpSpPr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877C836E-6763-4412-A683-6A1B9AAEFE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2416" y="5056890"/>
                <a:ext cx="2088924" cy="51938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bg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bg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bg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bg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bg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2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altLang="fr-FR" sz="1100" baseline="0" dirty="0"/>
                  <a:t>10 mm</a:t>
                </a:r>
                <a:endParaRPr lang="fr-BE" altLang="fr-FR" sz="1100" baseline="0" dirty="0"/>
              </a:p>
            </p:txBody>
          </p:sp>
          <p:cxnSp>
            <p:nvCxnSpPr>
              <p:cNvPr id="14" name="Connecteur droit avec flèche 13">
                <a:extLst>
                  <a:ext uri="{FF2B5EF4-FFF2-40B4-BE49-F238E27FC236}">
                    <a16:creationId xmlns:a16="http://schemas.microsoft.com/office/drawing/2014/main" id="{785B7114-7B8D-4260-B7E0-564C12D51247}"/>
                  </a:ext>
                </a:extLst>
              </p:cNvPr>
              <p:cNvCxnSpPr/>
              <p:nvPr/>
            </p:nvCxnSpPr>
            <p:spPr bwMode="auto">
              <a:xfrm>
                <a:off x="5792416" y="5562101"/>
                <a:ext cx="1789972" cy="0"/>
              </a:xfrm>
              <a:prstGeom prst="straightConnector1">
                <a:avLst/>
              </a:prstGeom>
              <a:ln w="762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C4D21EF9-1C13-4597-9F85-0F152DB6680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10561" y="4706583"/>
            <a:ext cx="2719114" cy="2038705"/>
            <a:chOff x="2971800" y="2057400"/>
            <a:chExt cx="5400000" cy="4050000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9B9008EF-36D9-4F39-9D8F-911D4FBDE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2057400"/>
              <a:ext cx="5400000" cy="405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4D300331-03E8-4599-A9D6-E164EEF162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6536" y="5234676"/>
              <a:ext cx="1789972" cy="541702"/>
              <a:chOff x="5790736" y="5021212"/>
              <a:chExt cx="1789972" cy="541702"/>
            </a:xfrm>
          </p:grpSpPr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74066E86-B9E6-42FB-A610-7A18E7F182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90163" y="5021212"/>
                <a:ext cx="1391114" cy="51970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bg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bg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bg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bg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bg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2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altLang="fr-FR" sz="1100" baseline="0" dirty="0"/>
                  <a:t>10 mm</a:t>
                </a:r>
                <a:endParaRPr lang="fr-BE" altLang="fr-FR" sz="1100" baseline="0" dirty="0"/>
              </a:p>
            </p:txBody>
          </p:sp>
          <p:cxnSp>
            <p:nvCxnSpPr>
              <p:cNvPr id="20" name="Connecteur droit avec flèche 19">
                <a:extLst>
                  <a:ext uri="{FF2B5EF4-FFF2-40B4-BE49-F238E27FC236}">
                    <a16:creationId xmlns:a16="http://schemas.microsoft.com/office/drawing/2014/main" id="{AA72EAB9-CADC-4146-B187-92BE559FA9A9}"/>
                  </a:ext>
                </a:extLst>
              </p:cNvPr>
              <p:cNvCxnSpPr/>
              <p:nvPr/>
            </p:nvCxnSpPr>
            <p:spPr bwMode="auto">
              <a:xfrm>
                <a:off x="5790736" y="5562914"/>
                <a:ext cx="1789972" cy="0"/>
              </a:xfrm>
              <a:prstGeom prst="straightConnector1">
                <a:avLst/>
              </a:prstGeom>
              <a:ln w="762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3">
            <a:extLst>
              <a:ext uri="{FF2B5EF4-FFF2-40B4-BE49-F238E27FC236}">
                <a16:creationId xmlns:a16="http://schemas.microsoft.com/office/drawing/2014/main" id="{6918B76D-B6F9-4C38-862C-6CE0C40A1B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983985"/>
              </p:ext>
            </p:extLst>
          </p:nvPr>
        </p:nvGraphicFramePr>
        <p:xfrm>
          <a:off x="-2" y="1527717"/>
          <a:ext cx="9144000" cy="1901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47ED27C2-F823-4F13-A769-ABDFD1C849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8310975"/>
              </p:ext>
            </p:extLst>
          </p:nvPr>
        </p:nvGraphicFramePr>
        <p:xfrm>
          <a:off x="-2" y="3361163"/>
          <a:ext cx="9143999" cy="3938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DF06430E-047A-42D4-A43D-D5D89D4CA93B}"/>
              </a:ext>
            </a:extLst>
          </p:cNvPr>
          <p:cNvGraphicFramePr/>
          <p:nvPr/>
        </p:nvGraphicFramePr>
        <p:xfrm>
          <a:off x="0" y="304800"/>
          <a:ext cx="9144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UMONS">
  <a:themeElements>
    <a:clrScheme name="UMon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BCC"/>
      </a:accent1>
      <a:accent2>
        <a:srgbClr val="C40C42"/>
      </a:accent2>
      <a:accent3>
        <a:srgbClr val="A5A5A5"/>
      </a:accent3>
      <a:accent4>
        <a:srgbClr val="94CD7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  <a:effectLst>
          <a:outerShdw dist="35921" dir="2700000" algn="ctr" rotWithShape="0">
            <a:schemeClr val="accent2">
              <a:alpha val="50000"/>
            </a:schemeClr>
          </a:outerShdw>
        </a:effectLst>
      </a:spPr>
      <a:bodyPr/>
      <a:lstStyle>
        <a:defPPr algn="ctr">
          <a:defRPr sz="2000" b="1">
            <a:solidFill>
              <a:schemeClr val="bg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MONS" id="{1524BAC9-E810-4BE7-97FB-DA71AB251C97}" vid="{D5EEB411-FF73-4F34-AC3F-D0F99CD2C16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UMONS</Template>
  <TotalTime>867</TotalTime>
  <Words>1226</Words>
  <Application>Microsoft Office PowerPoint</Application>
  <PresentationFormat>Affichage à l'écran (4:3)</PresentationFormat>
  <Paragraphs>212</Paragraphs>
  <Slides>19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UMONS</vt:lpstr>
      <vt:lpstr>Présentation PowerPoint</vt:lpstr>
      <vt:lpstr>Présentation PowerPoint</vt:lpstr>
      <vt:lpstr>The two case studies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DUEZ</dc:creator>
  <cp:lastModifiedBy>Véronique VITRY</cp:lastModifiedBy>
  <cp:revision>61</cp:revision>
  <dcterms:created xsi:type="dcterms:W3CDTF">2018-10-30T12:32:42Z</dcterms:created>
  <dcterms:modified xsi:type="dcterms:W3CDTF">2020-02-27T17:10:47Z</dcterms:modified>
</cp:coreProperties>
</file>